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83" r:id="rId14"/>
    <p:sldId id="284" r:id="rId15"/>
    <p:sldId id="286" r:id="rId16"/>
    <p:sldId id="294" r:id="rId17"/>
    <p:sldId id="288" r:id="rId18"/>
    <p:sldId id="273" r:id="rId19"/>
    <p:sldId id="292" r:id="rId20"/>
    <p:sldId id="293" r:id="rId21"/>
    <p:sldId id="289" r:id="rId22"/>
    <p:sldId id="295" r:id="rId23"/>
    <p:sldId id="297" r:id="rId24"/>
    <p:sldId id="298" r:id="rId25"/>
    <p:sldId id="269" r:id="rId26"/>
    <p:sldId id="296" r:id="rId27"/>
    <p:sldId id="299" r:id="rId28"/>
    <p:sldId id="272" r:id="rId29"/>
    <p:sldId id="290" r:id="rId30"/>
    <p:sldId id="291" r:id="rId31"/>
    <p:sldId id="274" r:id="rId32"/>
    <p:sldId id="275" r:id="rId33"/>
    <p:sldId id="276" r:id="rId34"/>
    <p:sldId id="270" r:id="rId35"/>
    <p:sldId id="271" r:id="rId36"/>
    <p:sldId id="277" r:id="rId37"/>
    <p:sldId id="278" r:id="rId38"/>
    <p:sldId id="279" r:id="rId39"/>
    <p:sldId id="280" r:id="rId40"/>
    <p:sldId id="281" r:id="rId41"/>
    <p:sldId id="300" r:id="rId42"/>
    <p:sldId id="301" r:id="rId43"/>
    <p:sldId id="302" r:id="rId44"/>
    <p:sldId id="267" r:id="rId4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EADF35-CDC9-4F49-BA84-CBFA34FE1EEF}" v="59" dt="2022-10-08T01:02:49.7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PEZ SESENES ROY" userId="793df4c8-74e7-4e4d-ae91-9adbac9ff301" providerId="ADAL" clId="{AFEADF35-CDC9-4F49-BA84-CBFA34FE1EEF}"/>
    <pc:docChg chg="undo custSel addSld delSld modSld">
      <pc:chgData name="LOPEZ SESENES ROY" userId="793df4c8-74e7-4e4d-ae91-9adbac9ff301" providerId="ADAL" clId="{AFEADF35-CDC9-4F49-BA84-CBFA34FE1EEF}" dt="2022-10-08T01:03:37.384" v="4052" actId="14100"/>
      <pc:docMkLst>
        <pc:docMk/>
      </pc:docMkLst>
      <pc:sldChg chg="modSp del">
        <pc:chgData name="LOPEZ SESENES ROY" userId="793df4c8-74e7-4e4d-ae91-9adbac9ff301" providerId="ADAL" clId="{AFEADF35-CDC9-4F49-BA84-CBFA34FE1EEF}" dt="2022-10-01T15:59:39.476" v="3184" actId="2696"/>
        <pc:sldMkLst>
          <pc:docMk/>
          <pc:sldMk cId="1843476906" sldId="269"/>
        </pc:sldMkLst>
        <pc:spChg chg="mod">
          <ac:chgData name="LOPEZ SESENES ROY" userId="793df4c8-74e7-4e4d-ae91-9adbac9ff301" providerId="ADAL" clId="{AFEADF35-CDC9-4F49-BA84-CBFA34FE1EEF}" dt="2022-10-01T13:59:37.229" v="1566" actId="20578"/>
          <ac:spMkLst>
            <pc:docMk/>
            <pc:sldMk cId="1843476906" sldId="269"/>
            <ac:spMk id="3" creationId="{9911EF0F-0C2A-4873-8060-C597436ABF31}"/>
          </ac:spMkLst>
        </pc:spChg>
      </pc:sldChg>
      <pc:sldChg chg="add">
        <pc:chgData name="LOPEZ SESENES ROY" userId="793df4c8-74e7-4e4d-ae91-9adbac9ff301" providerId="ADAL" clId="{AFEADF35-CDC9-4F49-BA84-CBFA34FE1EEF}" dt="2022-10-01T15:59:43.516" v="3185"/>
        <pc:sldMkLst>
          <pc:docMk/>
          <pc:sldMk cId="2680019017" sldId="269"/>
        </pc:sldMkLst>
      </pc:sldChg>
      <pc:sldChg chg="modSp mod">
        <pc:chgData name="LOPEZ SESENES ROY" userId="793df4c8-74e7-4e4d-ae91-9adbac9ff301" providerId="ADAL" clId="{AFEADF35-CDC9-4F49-BA84-CBFA34FE1EEF}" dt="2022-10-01T14:01:29.827" v="1567" actId="1076"/>
        <pc:sldMkLst>
          <pc:docMk/>
          <pc:sldMk cId="1713434666" sldId="289"/>
        </pc:sldMkLst>
        <pc:spChg chg="mod">
          <ac:chgData name="LOPEZ SESENES ROY" userId="793df4c8-74e7-4e4d-ae91-9adbac9ff301" providerId="ADAL" clId="{AFEADF35-CDC9-4F49-BA84-CBFA34FE1EEF}" dt="2022-10-01T14:01:29.827" v="1567" actId="1076"/>
          <ac:spMkLst>
            <pc:docMk/>
            <pc:sldMk cId="1713434666" sldId="289"/>
            <ac:spMk id="3" creationId="{DEE7C57B-62C4-45DA-8736-C5381227481A}"/>
          </ac:spMkLst>
        </pc:spChg>
      </pc:sldChg>
      <pc:sldChg chg="addSp delSp modSp new mod">
        <pc:chgData name="LOPEZ SESENES ROY" userId="793df4c8-74e7-4e4d-ae91-9adbac9ff301" providerId="ADAL" clId="{AFEADF35-CDC9-4F49-BA84-CBFA34FE1EEF}" dt="2022-10-01T13:48:34.899" v="1445" actId="20577"/>
        <pc:sldMkLst>
          <pc:docMk/>
          <pc:sldMk cId="1574730928" sldId="292"/>
        </pc:sldMkLst>
        <pc:spChg chg="mod">
          <ac:chgData name="LOPEZ SESENES ROY" userId="793df4c8-74e7-4e4d-ae91-9adbac9ff301" providerId="ADAL" clId="{AFEADF35-CDC9-4F49-BA84-CBFA34FE1EEF}" dt="2022-10-01T13:13:17.237" v="444" actId="1076"/>
          <ac:spMkLst>
            <pc:docMk/>
            <pc:sldMk cId="1574730928" sldId="292"/>
            <ac:spMk id="2" creationId="{736E7EB6-DDBE-1734-FAA3-C6401DE90E26}"/>
          </ac:spMkLst>
        </pc:spChg>
        <pc:spChg chg="del">
          <ac:chgData name="LOPEZ SESENES ROY" userId="793df4c8-74e7-4e4d-ae91-9adbac9ff301" providerId="ADAL" clId="{AFEADF35-CDC9-4F49-BA84-CBFA34FE1EEF}" dt="2022-10-01T13:09:13.252" v="83"/>
          <ac:spMkLst>
            <pc:docMk/>
            <pc:sldMk cId="1574730928" sldId="292"/>
            <ac:spMk id="3" creationId="{47C2B1F9-8003-43F9-6BE9-2EC3C40FD99E}"/>
          </ac:spMkLst>
        </pc:spChg>
        <pc:spChg chg="add mod">
          <ac:chgData name="LOPEZ SESENES ROY" userId="793df4c8-74e7-4e4d-ae91-9adbac9ff301" providerId="ADAL" clId="{AFEADF35-CDC9-4F49-BA84-CBFA34FE1EEF}" dt="2022-10-01T13:13:07.935" v="443" actId="20577"/>
          <ac:spMkLst>
            <pc:docMk/>
            <pc:sldMk cId="1574730928" sldId="292"/>
            <ac:spMk id="5" creationId="{9D617754-AD84-A765-A2AA-C38FD423B4A4}"/>
          </ac:spMkLst>
        </pc:spChg>
        <pc:spChg chg="add mod">
          <ac:chgData name="LOPEZ SESENES ROY" userId="793df4c8-74e7-4e4d-ae91-9adbac9ff301" providerId="ADAL" clId="{AFEADF35-CDC9-4F49-BA84-CBFA34FE1EEF}" dt="2022-10-01T13:46:05.564" v="1419" actId="692"/>
          <ac:spMkLst>
            <pc:docMk/>
            <pc:sldMk cId="1574730928" sldId="292"/>
            <ac:spMk id="8" creationId="{4B686C65-4CCB-1D28-01F0-80063A38A8AD}"/>
          </ac:spMkLst>
        </pc:spChg>
        <pc:spChg chg="add mod">
          <ac:chgData name="LOPEZ SESENES ROY" userId="793df4c8-74e7-4e4d-ae91-9adbac9ff301" providerId="ADAL" clId="{AFEADF35-CDC9-4F49-BA84-CBFA34FE1EEF}" dt="2022-10-01T13:46:36.397" v="1425" actId="14100"/>
          <ac:spMkLst>
            <pc:docMk/>
            <pc:sldMk cId="1574730928" sldId="292"/>
            <ac:spMk id="9" creationId="{B89E3DE2-62D1-75E1-CB87-B7F468D04705}"/>
          </ac:spMkLst>
        </pc:spChg>
        <pc:spChg chg="add mod">
          <ac:chgData name="LOPEZ SESENES ROY" userId="793df4c8-74e7-4e4d-ae91-9adbac9ff301" providerId="ADAL" clId="{AFEADF35-CDC9-4F49-BA84-CBFA34FE1EEF}" dt="2022-10-01T13:48:18.851" v="1439" actId="1076"/>
          <ac:spMkLst>
            <pc:docMk/>
            <pc:sldMk cId="1574730928" sldId="292"/>
            <ac:spMk id="19" creationId="{FF28DA8B-9696-3697-FA77-3F8100916087}"/>
          </ac:spMkLst>
        </pc:spChg>
        <pc:spChg chg="add mod">
          <ac:chgData name="LOPEZ SESENES ROY" userId="793df4c8-74e7-4e4d-ae91-9adbac9ff301" providerId="ADAL" clId="{AFEADF35-CDC9-4F49-BA84-CBFA34FE1EEF}" dt="2022-10-01T13:48:26.662" v="1442" actId="20577"/>
          <ac:spMkLst>
            <pc:docMk/>
            <pc:sldMk cId="1574730928" sldId="292"/>
            <ac:spMk id="20" creationId="{555D224A-F713-36DC-C7EE-BB123BC041AB}"/>
          </ac:spMkLst>
        </pc:spChg>
        <pc:spChg chg="add mod">
          <ac:chgData name="LOPEZ SESENES ROY" userId="793df4c8-74e7-4e4d-ae91-9adbac9ff301" providerId="ADAL" clId="{AFEADF35-CDC9-4F49-BA84-CBFA34FE1EEF}" dt="2022-10-01T13:48:34.899" v="1445" actId="20577"/>
          <ac:spMkLst>
            <pc:docMk/>
            <pc:sldMk cId="1574730928" sldId="292"/>
            <ac:spMk id="21" creationId="{C2E23D0D-1D04-E2CD-31D3-8D39F1A47AAF}"/>
          </ac:spMkLst>
        </pc:spChg>
        <pc:picChg chg="add mod modCrop">
          <ac:chgData name="LOPEZ SESENES ROY" userId="793df4c8-74e7-4e4d-ae91-9adbac9ff301" providerId="ADAL" clId="{AFEADF35-CDC9-4F49-BA84-CBFA34FE1EEF}" dt="2022-10-01T13:46:23.853" v="1421" actId="1076"/>
          <ac:picMkLst>
            <pc:docMk/>
            <pc:sldMk cId="1574730928" sldId="292"/>
            <ac:picMk id="4" creationId="{5F21592E-B1D7-9770-434E-B8CD79200F42}"/>
          </ac:picMkLst>
        </pc:picChg>
        <pc:picChg chg="add mod modCrop">
          <ac:chgData name="LOPEZ SESENES ROY" userId="793df4c8-74e7-4e4d-ae91-9adbac9ff301" providerId="ADAL" clId="{AFEADF35-CDC9-4F49-BA84-CBFA34FE1EEF}" dt="2022-10-01T13:11:29.127" v="253" actId="1076"/>
          <ac:picMkLst>
            <pc:docMk/>
            <pc:sldMk cId="1574730928" sldId="292"/>
            <ac:picMk id="6" creationId="{DEE56BC9-6287-1DAB-ACFA-299BCC9FE758}"/>
          </ac:picMkLst>
        </pc:picChg>
        <pc:picChg chg="add mod modCrop">
          <ac:chgData name="LOPEZ SESENES ROY" userId="793df4c8-74e7-4e4d-ae91-9adbac9ff301" providerId="ADAL" clId="{AFEADF35-CDC9-4F49-BA84-CBFA34FE1EEF}" dt="2022-10-01T13:12:21.073" v="261" actId="1076"/>
          <ac:picMkLst>
            <pc:docMk/>
            <pc:sldMk cId="1574730928" sldId="292"/>
            <ac:picMk id="7" creationId="{22D71853-8916-7149-E1BB-D2762E792E2B}"/>
          </ac:picMkLst>
        </pc:picChg>
        <pc:cxnChg chg="add mod">
          <ac:chgData name="LOPEZ SESENES ROY" userId="793df4c8-74e7-4e4d-ae91-9adbac9ff301" providerId="ADAL" clId="{AFEADF35-CDC9-4F49-BA84-CBFA34FE1EEF}" dt="2022-10-01T13:46:52.910" v="1428" actId="1582"/>
          <ac:cxnSpMkLst>
            <pc:docMk/>
            <pc:sldMk cId="1574730928" sldId="292"/>
            <ac:cxnSpMk id="11" creationId="{CFFC4F93-D753-8120-99AC-D8F069B5B6C1}"/>
          </ac:cxnSpMkLst>
        </pc:cxnChg>
        <pc:cxnChg chg="add mod">
          <ac:chgData name="LOPEZ SESENES ROY" userId="793df4c8-74e7-4e4d-ae91-9adbac9ff301" providerId="ADAL" clId="{AFEADF35-CDC9-4F49-BA84-CBFA34FE1EEF}" dt="2022-10-01T13:47:23.692" v="1431" actId="14100"/>
          <ac:cxnSpMkLst>
            <pc:docMk/>
            <pc:sldMk cId="1574730928" sldId="292"/>
            <ac:cxnSpMk id="12" creationId="{9094D0C3-DED7-2F9D-15C7-4F96B7AE4568}"/>
          </ac:cxnSpMkLst>
        </pc:cxnChg>
        <pc:cxnChg chg="add mod">
          <ac:chgData name="LOPEZ SESENES ROY" userId="793df4c8-74e7-4e4d-ae91-9adbac9ff301" providerId="ADAL" clId="{AFEADF35-CDC9-4F49-BA84-CBFA34FE1EEF}" dt="2022-10-01T13:47:44.884" v="1436" actId="14100"/>
          <ac:cxnSpMkLst>
            <pc:docMk/>
            <pc:sldMk cId="1574730928" sldId="292"/>
            <ac:cxnSpMk id="15" creationId="{5ACC0A9F-F86B-4023-4FDB-2732E9A8649F}"/>
          </ac:cxnSpMkLst>
        </pc:cxnChg>
      </pc:sldChg>
      <pc:sldChg chg="addSp delSp modSp new mod">
        <pc:chgData name="LOPEZ SESENES ROY" userId="793df4c8-74e7-4e4d-ae91-9adbac9ff301" providerId="ADAL" clId="{AFEADF35-CDC9-4F49-BA84-CBFA34FE1EEF}" dt="2022-10-01T13:45:32.153" v="1409" actId="164"/>
        <pc:sldMkLst>
          <pc:docMk/>
          <pc:sldMk cId="4110814822" sldId="293"/>
        </pc:sldMkLst>
        <pc:spChg chg="del">
          <ac:chgData name="LOPEZ SESENES ROY" userId="793df4c8-74e7-4e4d-ae91-9adbac9ff301" providerId="ADAL" clId="{AFEADF35-CDC9-4F49-BA84-CBFA34FE1EEF}" dt="2022-10-01T13:16:44.351" v="454" actId="478"/>
          <ac:spMkLst>
            <pc:docMk/>
            <pc:sldMk cId="4110814822" sldId="293"/>
            <ac:spMk id="2" creationId="{2AC6129A-B15C-3E21-CB71-91841378E215}"/>
          </ac:spMkLst>
        </pc:spChg>
        <pc:spChg chg="del">
          <ac:chgData name="LOPEZ SESENES ROY" userId="793df4c8-74e7-4e4d-ae91-9adbac9ff301" providerId="ADAL" clId="{AFEADF35-CDC9-4F49-BA84-CBFA34FE1EEF}" dt="2022-10-01T13:16:40.680" v="453" actId="478"/>
          <ac:spMkLst>
            <pc:docMk/>
            <pc:sldMk cId="4110814822" sldId="293"/>
            <ac:spMk id="3" creationId="{D0689D66-E339-6ADD-93C6-7B2AC3D15F4E}"/>
          </ac:spMkLst>
        </pc:spChg>
        <pc:spChg chg="add mod">
          <ac:chgData name="LOPEZ SESENES ROY" userId="793df4c8-74e7-4e4d-ae91-9adbac9ff301" providerId="ADAL" clId="{AFEADF35-CDC9-4F49-BA84-CBFA34FE1EEF}" dt="2022-10-01T13:43:26.952" v="1387" actId="1076"/>
          <ac:spMkLst>
            <pc:docMk/>
            <pc:sldMk cId="4110814822" sldId="293"/>
            <ac:spMk id="5" creationId="{39896536-4746-B9A6-8646-2E96DB3FE895}"/>
          </ac:spMkLst>
        </pc:spChg>
        <pc:spChg chg="add mod">
          <ac:chgData name="LOPEZ SESENES ROY" userId="793df4c8-74e7-4e4d-ae91-9adbac9ff301" providerId="ADAL" clId="{AFEADF35-CDC9-4F49-BA84-CBFA34FE1EEF}" dt="2022-10-01T13:42:04.241" v="1229" actId="164"/>
          <ac:spMkLst>
            <pc:docMk/>
            <pc:sldMk cId="4110814822" sldId="293"/>
            <ac:spMk id="6" creationId="{FBBBA7BB-CDE5-683A-F117-844B81092780}"/>
          </ac:spMkLst>
        </pc:spChg>
        <pc:spChg chg="add mod">
          <ac:chgData name="LOPEZ SESENES ROY" userId="793df4c8-74e7-4e4d-ae91-9adbac9ff301" providerId="ADAL" clId="{AFEADF35-CDC9-4F49-BA84-CBFA34FE1EEF}" dt="2022-10-01T13:42:22.708" v="1234" actId="164"/>
          <ac:spMkLst>
            <pc:docMk/>
            <pc:sldMk cId="4110814822" sldId="293"/>
            <ac:spMk id="12" creationId="{148D64A8-41D5-72DB-7A43-745F84AD2089}"/>
          </ac:spMkLst>
        </pc:spChg>
        <pc:spChg chg="add mod">
          <ac:chgData name="LOPEZ SESENES ROY" userId="793df4c8-74e7-4e4d-ae91-9adbac9ff301" providerId="ADAL" clId="{AFEADF35-CDC9-4F49-BA84-CBFA34FE1EEF}" dt="2022-10-01T13:42:04.241" v="1229" actId="164"/>
          <ac:spMkLst>
            <pc:docMk/>
            <pc:sldMk cId="4110814822" sldId="293"/>
            <ac:spMk id="14" creationId="{58263B9A-ABA5-BC50-3C33-4A2CBDFD254C}"/>
          </ac:spMkLst>
        </pc:spChg>
        <pc:spChg chg="add mod">
          <ac:chgData name="LOPEZ SESENES ROY" userId="793df4c8-74e7-4e4d-ae91-9adbac9ff301" providerId="ADAL" clId="{AFEADF35-CDC9-4F49-BA84-CBFA34FE1EEF}" dt="2022-10-01T13:42:04.241" v="1229" actId="164"/>
          <ac:spMkLst>
            <pc:docMk/>
            <pc:sldMk cId="4110814822" sldId="293"/>
            <ac:spMk id="16" creationId="{CB30A660-379B-C44A-56E4-2CBC0FEEAFDB}"/>
          </ac:spMkLst>
        </pc:spChg>
        <pc:spChg chg="add mod">
          <ac:chgData name="LOPEZ SESENES ROY" userId="793df4c8-74e7-4e4d-ae91-9adbac9ff301" providerId="ADAL" clId="{AFEADF35-CDC9-4F49-BA84-CBFA34FE1EEF}" dt="2022-10-01T13:42:04.241" v="1229" actId="164"/>
          <ac:spMkLst>
            <pc:docMk/>
            <pc:sldMk cId="4110814822" sldId="293"/>
            <ac:spMk id="17" creationId="{52E5296B-0AF9-8CF7-207C-F574B97DC491}"/>
          </ac:spMkLst>
        </pc:spChg>
        <pc:spChg chg="add mod">
          <ac:chgData name="LOPEZ SESENES ROY" userId="793df4c8-74e7-4e4d-ae91-9adbac9ff301" providerId="ADAL" clId="{AFEADF35-CDC9-4F49-BA84-CBFA34FE1EEF}" dt="2022-10-01T13:45:32.153" v="1409" actId="164"/>
          <ac:spMkLst>
            <pc:docMk/>
            <pc:sldMk cId="4110814822" sldId="293"/>
            <ac:spMk id="28" creationId="{8A08C1AD-0AB5-DF5D-A07A-26F777D159C7}"/>
          </ac:spMkLst>
        </pc:spChg>
        <pc:grpChg chg="add mod">
          <ac:chgData name="LOPEZ SESENES ROY" userId="793df4c8-74e7-4e4d-ae91-9adbac9ff301" providerId="ADAL" clId="{AFEADF35-CDC9-4F49-BA84-CBFA34FE1EEF}" dt="2022-10-01T13:42:22.708" v="1234" actId="164"/>
          <ac:grpSpMkLst>
            <pc:docMk/>
            <pc:sldMk cId="4110814822" sldId="293"/>
            <ac:grpSpMk id="21" creationId="{C1D4811C-661A-F25B-4C72-B3FDE6A4F429}"/>
          </ac:grpSpMkLst>
        </pc:grpChg>
        <pc:grpChg chg="add mod">
          <ac:chgData name="LOPEZ SESENES ROY" userId="793df4c8-74e7-4e4d-ae91-9adbac9ff301" providerId="ADAL" clId="{AFEADF35-CDC9-4F49-BA84-CBFA34FE1EEF}" dt="2022-10-01T13:42:27.087" v="1235" actId="1076"/>
          <ac:grpSpMkLst>
            <pc:docMk/>
            <pc:sldMk cId="4110814822" sldId="293"/>
            <ac:grpSpMk id="22" creationId="{EF5CB1D6-CED2-F6FA-15EE-A69A5A180FFE}"/>
          </ac:grpSpMkLst>
        </pc:grpChg>
        <pc:grpChg chg="add mod">
          <ac:chgData name="LOPEZ SESENES ROY" userId="793df4c8-74e7-4e4d-ae91-9adbac9ff301" providerId="ADAL" clId="{AFEADF35-CDC9-4F49-BA84-CBFA34FE1EEF}" dt="2022-10-01T13:45:32.153" v="1409" actId="164"/>
          <ac:grpSpMkLst>
            <pc:docMk/>
            <pc:sldMk cId="4110814822" sldId="293"/>
            <ac:grpSpMk id="29" creationId="{51FE2845-D0C2-4A2A-F139-95FF04055F88}"/>
          </ac:grpSpMkLst>
        </pc:grpChg>
        <pc:picChg chg="add mod modCrop">
          <ac:chgData name="LOPEZ SESENES ROY" userId="793df4c8-74e7-4e4d-ae91-9adbac9ff301" providerId="ADAL" clId="{AFEADF35-CDC9-4F49-BA84-CBFA34FE1EEF}" dt="2022-10-01T13:42:12.719" v="1232" actId="1076"/>
          <ac:picMkLst>
            <pc:docMk/>
            <pc:sldMk cId="4110814822" sldId="293"/>
            <ac:picMk id="4" creationId="{689853AD-4483-E551-4BF4-EA956D8569CD}"/>
          </ac:picMkLst>
        </pc:picChg>
        <pc:picChg chg="add mod modCrop">
          <ac:chgData name="LOPEZ SESENES ROY" userId="793df4c8-74e7-4e4d-ae91-9adbac9ff301" providerId="ADAL" clId="{AFEADF35-CDC9-4F49-BA84-CBFA34FE1EEF}" dt="2022-10-01T13:45:32.153" v="1409" actId="164"/>
          <ac:picMkLst>
            <pc:docMk/>
            <pc:sldMk cId="4110814822" sldId="293"/>
            <ac:picMk id="23" creationId="{2317CE93-82F5-4C74-1BF8-0E23E57FE23B}"/>
          </ac:picMkLst>
        </pc:picChg>
        <pc:cxnChg chg="add mod">
          <ac:chgData name="LOPEZ SESENES ROY" userId="793df4c8-74e7-4e4d-ae91-9adbac9ff301" providerId="ADAL" clId="{AFEADF35-CDC9-4F49-BA84-CBFA34FE1EEF}" dt="2022-10-01T13:42:04.241" v="1229" actId="164"/>
          <ac:cxnSpMkLst>
            <pc:docMk/>
            <pc:sldMk cId="4110814822" sldId="293"/>
            <ac:cxnSpMk id="8" creationId="{33ADEB36-9708-EFAA-BDB7-9BCFCE2DFF8B}"/>
          </ac:cxnSpMkLst>
        </pc:cxnChg>
        <pc:cxnChg chg="add mod">
          <ac:chgData name="LOPEZ SESENES ROY" userId="793df4c8-74e7-4e4d-ae91-9adbac9ff301" providerId="ADAL" clId="{AFEADF35-CDC9-4F49-BA84-CBFA34FE1EEF}" dt="2022-10-01T13:42:04.241" v="1229" actId="164"/>
          <ac:cxnSpMkLst>
            <pc:docMk/>
            <pc:sldMk cId="4110814822" sldId="293"/>
            <ac:cxnSpMk id="10" creationId="{CC527FDD-03A5-0B17-1613-10AE70E1A4D9}"/>
          </ac:cxnSpMkLst>
        </pc:cxnChg>
        <pc:cxnChg chg="add mod">
          <ac:chgData name="LOPEZ SESENES ROY" userId="793df4c8-74e7-4e4d-ae91-9adbac9ff301" providerId="ADAL" clId="{AFEADF35-CDC9-4F49-BA84-CBFA34FE1EEF}" dt="2022-10-01T13:42:04.241" v="1229" actId="164"/>
          <ac:cxnSpMkLst>
            <pc:docMk/>
            <pc:sldMk cId="4110814822" sldId="293"/>
            <ac:cxnSpMk id="13" creationId="{E8839683-85F7-9BAD-201D-42478904C53C}"/>
          </ac:cxnSpMkLst>
        </pc:cxnChg>
        <pc:cxnChg chg="add mod">
          <ac:chgData name="LOPEZ SESENES ROY" userId="793df4c8-74e7-4e4d-ae91-9adbac9ff301" providerId="ADAL" clId="{AFEADF35-CDC9-4F49-BA84-CBFA34FE1EEF}" dt="2022-10-01T13:42:04.241" v="1229" actId="164"/>
          <ac:cxnSpMkLst>
            <pc:docMk/>
            <pc:sldMk cId="4110814822" sldId="293"/>
            <ac:cxnSpMk id="15" creationId="{DA4E2C33-4464-438F-E61E-EF6C8B77CF18}"/>
          </ac:cxnSpMkLst>
        </pc:cxnChg>
        <pc:cxnChg chg="add mod">
          <ac:chgData name="LOPEZ SESENES ROY" userId="793df4c8-74e7-4e4d-ae91-9adbac9ff301" providerId="ADAL" clId="{AFEADF35-CDC9-4F49-BA84-CBFA34FE1EEF}" dt="2022-10-01T13:42:04.241" v="1229" actId="164"/>
          <ac:cxnSpMkLst>
            <pc:docMk/>
            <pc:sldMk cId="4110814822" sldId="293"/>
            <ac:cxnSpMk id="18" creationId="{F1A38E29-FDD3-1FDB-F462-674F21ADC014}"/>
          </ac:cxnSpMkLst>
        </pc:cxnChg>
        <pc:cxnChg chg="add mod">
          <ac:chgData name="LOPEZ SESENES ROY" userId="793df4c8-74e7-4e4d-ae91-9adbac9ff301" providerId="ADAL" clId="{AFEADF35-CDC9-4F49-BA84-CBFA34FE1EEF}" dt="2022-10-01T13:45:32.153" v="1409" actId="164"/>
          <ac:cxnSpMkLst>
            <pc:docMk/>
            <pc:sldMk cId="4110814822" sldId="293"/>
            <ac:cxnSpMk id="24" creationId="{316B7D9F-8B75-478E-1BDA-910958543C31}"/>
          </ac:cxnSpMkLst>
        </pc:cxnChg>
        <pc:cxnChg chg="add del mod">
          <ac:chgData name="LOPEZ SESENES ROY" userId="793df4c8-74e7-4e4d-ae91-9adbac9ff301" providerId="ADAL" clId="{AFEADF35-CDC9-4F49-BA84-CBFA34FE1EEF}" dt="2022-10-01T13:45:01.374" v="1403"/>
          <ac:cxnSpMkLst>
            <pc:docMk/>
            <pc:sldMk cId="4110814822" sldId="293"/>
            <ac:cxnSpMk id="26" creationId="{99A8E936-D50D-A984-0F16-DB70EF3A725E}"/>
          </ac:cxnSpMkLst>
        </pc:cxnChg>
        <pc:cxnChg chg="add del mod">
          <ac:chgData name="LOPEZ SESENES ROY" userId="793df4c8-74e7-4e4d-ae91-9adbac9ff301" providerId="ADAL" clId="{AFEADF35-CDC9-4F49-BA84-CBFA34FE1EEF}" dt="2022-10-01T13:45:09.315" v="1405"/>
          <ac:cxnSpMkLst>
            <pc:docMk/>
            <pc:sldMk cId="4110814822" sldId="293"/>
            <ac:cxnSpMk id="27" creationId="{2056D48D-EF95-8620-60DC-CC0492D05F0F}"/>
          </ac:cxnSpMkLst>
        </pc:cxnChg>
      </pc:sldChg>
      <pc:sldChg chg="addSp modSp new mod">
        <pc:chgData name="LOPEZ SESENES ROY" userId="793df4c8-74e7-4e4d-ae91-9adbac9ff301" providerId="ADAL" clId="{AFEADF35-CDC9-4F49-BA84-CBFA34FE1EEF}" dt="2022-10-01T13:55:42.306" v="1565" actId="14100"/>
        <pc:sldMkLst>
          <pc:docMk/>
          <pc:sldMk cId="690458272" sldId="294"/>
        </pc:sldMkLst>
        <pc:spChg chg="mod">
          <ac:chgData name="LOPEZ SESENES ROY" userId="793df4c8-74e7-4e4d-ae91-9adbac9ff301" providerId="ADAL" clId="{AFEADF35-CDC9-4F49-BA84-CBFA34FE1EEF}" dt="2022-10-01T13:52:51.747" v="1497" actId="20577"/>
          <ac:spMkLst>
            <pc:docMk/>
            <pc:sldMk cId="690458272" sldId="294"/>
            <ac:spMk id="2" creationId="{F214BEFC-ED2B-14B2-844D-3C677FD28652}"/>
          </ac:spMkLst>
        </pc:spChg>
        <pc:spChg chg="mod">
          <ac:chgData name="LOPEZ SESENES ROY" userId="793df4c8-74e7-4e4d-ae91-9adbac9ff301" providerId="ADAL" clId="{AFEADF35-CDC9-4F49-BA84-CBFA34FE1EEF}" dt="2022-10-01T13:53:31.332" v="1560" actId="20577"/>
          <ac:spMkLst>
            <pc:docMk/>
            <pc:sldMk cId="690458272" sldId="294"/>
            <ac:spMk id="3" creationId="{4FD44A08-265C-B907-A7FC-336F7063DC38}"/>
          </ac:spMkLst>
        </pc:spChg>
        <pc:picChg chg="add mod modCrop">
          <ac:chgData name="LOPEZ SESENES ROY" userId="793df4c8-74e7-4e4d-ae91-9adbac9ff301" providerId="ADAL" clId="{AFEADF35-CDC9-4F49-BA84-CBFA34FE1EEF}" dt="2022-10-01T13:55:42.306" v="1565" actId="14100"/>
          <ac:picMkLst>
            <pc:docMk/>
            <pc:sldMk cId="690458272" sldId="294"/>
            <ac:picMk id="4" creationId="{3153EF57-A81D-E50B-B10E-C102490E6219}"/>
          </ac:picMkLst>
        </pc:picChg>
      </pc:sldChg>
      <pc:sldChg chg="addSp delSp modSp new mod">
        <pc:chgData name="LOPEZ SESENES ROY" userId="793df4c8-74e7-4e4d-ae91-9adbac9ff301" providerId="ADAL" clId="{AFEADF35-CDC9-4F49-BA84-CBFA34FE1EEF}" dt="2022-10-01T15:41:49.954" v="2439" actId="732"/>
        <pc:sldMkLst>
          <pc:docMk/>
          <pc:sldMk cId="2975624781" sldId="295"/>
        </pc:sldMkLst>
        <pc:spChg chg="mod">
          <ac:chgData name="LOPEZ SESENES ROY" userId="793df4c8-74e7-4e4d-ae91-9adbac9ff301" providerId="ADAL" clId="{AFEADF35-CDC9-4F49-BA84-CBFA34FE1EEF}" dt="2022-10-01T14:02:20.197" v="1635" actId="20577"/>
          <ac:spMkLst>
            <pc:docMk/>
            <pc:sldMk cId="2975624781" sldId="295"/>
            <ac:spMk id="2" creationId="{3FB5F0B0-0DC5-0A58-5AFF-4AD7388813E2}"/>
          </ac:spMkLst>
        </pc:spChg>
        <pc:spChg chg="mod">
          <ac:chgData name="LOPEZ SESENES ROY" userId="793df4c8-74e7-4e4d-ae91-9adbac9ff301" providerId="ADAL" clId="{AFEADF35-CDC9-4F49-BA84-CBFA34FE1EEF}" dt="2022-10-01T15:41:01.240" v="2431" actId="20577"/>
          <ac:spMkLst>
            <pc:docMk/>
            <pc:sldMk cId="2975624781" sldId="295"/>
            <ac:spMk id="3" creationId="{EBAAFE68-2E21-8F0A-2F7E-269895C5A44C}"/>
          </ac:spMkLst>
        </pc:spChg>
        <pc:picChg chg="add del mod modCrop">
          <ac:chgData name="LOPEZ SESENES ROY" userId="793df4c8-74e7-4e4d-ae91-9adbac9ff301" providerId="ADAL" clId="{AFEADF35-CDC9-4F49-BA84-CBFA34FE1EEF}" dt="2022-10-01T15:41:11.743" v="2433" actId="478"/>
          <ac:picMkLst>
            <pc:docMk/>
            <pc:sldMk cId="2975624781" sldId="295"/>
            <ac:picMk id="4" creationId="{369F6117-FE58-1C6A-8637-0AE194967CC3}"/>
          </ac:picMkLst>
        </pc:picChg>
        <pc:picChg chg="add mod modCrop">
          <ac:chgData name="LOPEZ SESENES ROY" userId="793df4c8-74e7-4e4d-ae91-9adbac9ff301" providerId="ADAL" clId="{AFEADF35-CDC9-4F49-BA84-CBFA34FE1EEF}" dt="2022-10-01T15:41:49.954" v="2439" actId="732"/>
          <ac:picMkLst>
            <pc:docMk/>
            <pc:sldMk cId="2975624781" sldId="295"/>
            <ac:picMk id="5" creationId="{12B91983-366C-365B-3A4C-66DF0E802EAE}"/>
          </ac:picMkLst>
        </pc:picChg>
      </pc:sldChg>
      <pc:sldChg chg="addSp delSp modSp new mod">
        <pc:chgData name="LOPEZ SESENES ROY" userId="793df4c8-74e7-4e4d-ae91-9adbac9ff301" providerId="ADAL" clId="{AFEADF35-CDC9-4F49-BA84-CBFA34FE1EEF}" dt="2022-10-01T17:37:55.035" v="3804" actId="1076"/>
        <pc:sldMkLst>
          <pc:docMk/>
          <pc:sldMk cId="2451108834" sldId="296"/>
        </pc:sldMkLst>
        <pc:spChg chg="mod">
          <ac:chgData name="LOPEZ SESENES ROY" userId="793df4c8-74e7-4e4d-ae91-9adbac9ff301" providerId="ADAL" clId="{AFEADF35-CDC9-4F49-BA84-CBFA34FE1EEF}" dt="2022-10-01T16:01:57.461" v="3308" actId="1076"/>
          <ac:spMkLst>
            <pc:docMk/>
            <pc:sldMk cId="2451108834" sldId="296"/>
            <ac:spMk id="2" creationId="{1E5D8F53-338C-1638-C811-530AD528FE5E}"/>
          </ac:spMkLst>
        </pc:spChg>
        <pc:spChg chg="del">
          <ac:chgData name="LOPEZ SESENES ROY" userId="793df4c8-74e7-4e4d-ae91-9adbac9ff301" providerId="ADAL" clId="{AFEADF35-CDC9-4F49-BA84-CBFA34FE1EEF}" dt="2022-10-01T15:39:57.414" v="2422"/>
          <ac:spMkLst>
            <pc:docMk/>
            <pc:sldMk cId="2451108834" sldId="296"/>
            <ac:spMk id="3" creationId="{1573AADA-843C-C48D-D754-6269439213CB}"/>
          </ac:spMkLst>
        </pc:spChg>
        <pc:spChg chg="add mod">
          <ac:chgData name="LOPEZ SESENES ROY" userId="793df4c8-74e7-4e4d-ae91-9adbac9ff301" providerId="ADAL" clId="{AFEADF35-CDC9-4F49-BA84-CBFA34FE1EEF}" dt="2022-10-01T17:37:55.035" v="3804" actId="1076"/>
          <ac:spMkLst>
            <pc:docMk/>
            <pc:sldMk cId="2451108834" sldId="296"/>
            <ac:spMk id="7" creationId="{2825AB35-2D97-8712-9446-C748A00B0573}"/>
          </ac:spMkLst>
        </pc:spChg>
        <pc:picChg chg="add mod modCrop">
          <ac:chgData name="LOPEZ SESENES ROY" userId="793df4c8-74e7-4e4d-ae91-9adbac9ff301" providerId="ADAL" clId="{AFEADF35-CDC9-4F49-BA84-CBFA34FE1EEF}" dt="2022-10-01T16:01:54.621" v="3307" actId="14100"/>
          <ac:picMkLst>
            <pc:docMk/>
            <pc:sldMk cId="2451108834" sldId="296"/>
            <ac:picMk id="4" creationId="{E75C65CA-20CE-BB68-6717-9BBC67F0660D}"/>
          </ac:picMkLst>
        </pc:picChg>
        <pc:picChg chg="add del mod modCrop">
          <ac:chgData name="LOPEZ SESENES ROY" userId="793df4c8-74e7-4e4d-ae91-9adbac9ff301" providerId="ADAL" clId="{AFEADF35-CDC9-4F49-BA84-CBFA34FE1EEF}" dt="2022-10-01T16:10:17.859" v="3313" actId="478"/>
          <ac:picMkLst>
            <pc:docMk/>
            <pc:sldMk cId="2451108834" sldId="296"/>
            <ac:picMk id="5" creationId="{DC15A772-86B2-A66D-9AC8-80DD4A072C63}"/>
          </ac:picMkLst>
        </pc:picChg>
        <pc:picChg chg="add del">
          <ac:chgData name="LOPEZ SESENES ROY" userId="793df4c8-74e7-4e4d-ae91-9adbac9ff301" providerId="ADAL" clId="{AFEADF35-CDC9-4F49-BA84-CBFA34FE1EEF}" dt="2022-10-01T16:00:29.718" v="3222"/>
          <ac:picMkLst>
            <pc:docMk/>
            <pc:sldMk cId="2451108834" sldId="296"/>
            <ac:picMk id="6" creationId="{F6A3F80C-87D4-DC44-694F-17416F4864F5}"/>
          </ac:picMkLst>
        </pc:picChg>
        <pc:picChg chg="add mod modCrop">
          <ac:chgData name="LOPEZ SESENES ROY" userId="793df4c8-74e7-4e4d-ae91-9adbac9ff301" providerId="ADAL" clId="{AFEADF35-CDC9-4F49-BA84-CBFA34FE1EEF}" dt="2022-10-01T16:10:33.435" v="3316" actId="1076"/>
          <ac:picMkLst>
            <pc:docMk/>
            <pc:sldMk cId="2451108834" sldId="296"/>
            <ac:picMk id="10" creationId="{9ED5D746-BBAC-BA38-BBAD-04932F215194}"/>
          </ac:picMkLst>
        </pc:picChg>
        <pc:cxnChg chg="add mod">
          <ac:chgData name="LOPEZ SESENES ROY" userId="793df4c8-74e7-4e4d-ae91-9adbac9ff301" providerId="ADAL" clId="{AFEADF35-CDC9-4F49-BA84-CBFA34FE1EEF}" dt="2022-10-01T16:02:13.594" v="3312" actId="208"/>
          <ac:cxnSpMkLst>
            <pc:docMk/>
            <pc:sldMk cId="2451108834" sldId="296"/>
            <ac:cxnSpMk id="9" creationId="{1088F839-493F-8E4E-7271-AFD43531C389}"/>
          </ac:cxnSpMkLst>
        </pc:cxnChg>
      </pc:sldChg>
      <pc:sldChg chg="addSp modSp new mod">
        <pc:chgData name="LOPEZ SESENES ROY" userId="793df4c8-74e7-4e4d-ae91-9adbac9ff301" providerId="ADAL" clId="{AFEADF35-CDC9-4F49-BA84-CBFA34FE1EEF}" dt="2022-10-01T15:48:44.668" v="2744" actId="20577"/>
        <pc:sldMkLst>
          <pc:docMk/>
          <pc:sldMk cId="533291096" sldId="297"/>
        </pc:sldMkLst>
        <pc:spChg chg="mod">
          <ac:chgData name="LOPEZ SESENES ROY" userId="793df4c8-74e7-4e4d-ae91-9adbac9ff301" providerId="ADAL" clId="{AFEADF35-CDC9-4F49-BA84-CBFA34FE1EEF}" dt="2022-10-01T15:42:17.459" v="2503" actId="20577"/>
          <ac:spMkLst>
            <pc:docMk/>
            <pc:sldMk cId="533291096" sldId="297"/>
            <ac:spMk id="2" creationId="{EEA8DC5C-F0AC-9684-FAA6-E4DD4A2DCF1F}"/>
          </ac:spMkLst>
        </pc:spChg>
        <pc:spChg chg="mod">
          <ac:chgData name="LOPEZ SESENES ROY" userId="793df4c8-74e7-4e4d-ae91-9adbac9ff301" providerId="ADAL" clId="{AFEADF35-CDC9-4F49-BA84-CBFA34FE1EEF}" dt="2022-10-01T15:48:44.668" v="2744" actId="20577"/>
          <ac:spMkLst>
            <pc:docMk/>
            <pc:sldMk cId="533291096" sldId="297"/>
            <ac:spMk id="3" creationId="{FDC3BEF2-C8B5-04FB-AFA0-BAA18D4BEC01}"/>
          </ac:spMkLst>
        </pc:spChg>
        <pc:grpChg chg="mod">
          <ac:chgData name="LOPEZ SESENES ROY" userId="793df4c8-74e7-4e4d-ae91-9adbac9ff301" providerId="ADAL" clId="{AFEADF35-CDC9-4F49-BA84-CBFA34FE1EEF}" dt="2022-10-01T15:47:54.706" v="2694"/>
          <ac:grpSpMkLst>
            <pc:docMk/>
            <pc:sldMk cId="533291096" sldId="297"/>
            <ac:grpSpMk id="11" creationId="{A39CF8A0-1939-B366-D4B5-9578CD7EDA50}"/>
          </ac:grpSpMkLst>
        </pc:grpChg>
        <pc:grpChg chg="add mod">
          <ac:chgData name="LOPEZ SESENES ROY" userId="793df4c8-74e7-4e4d-ae91-9adbac9ff301" providerId="ADAL" clId="{AFEADF35-CDC9-4F49-BA84-CBFA34FE1EEF}" dt="2022-10-01T15:48:30.988" v="2728" actId="164"/>
          <ac:grpSpMkLst>
            <pc:docMk/>
            <pc:sldMk cId="533291096" sldId="297"/>
            <ac:grpSpMk id="12" creationId="{3351BB47-A328-21AB-EF76-FBCF7B75C974}"/>
          </ac:grpSpMkLst>
        </pc:grpChg>
        <pc:picChg chg="add mod modCrop">
          <ac:chgData name="LOPEZ SESENES ROY" userId="793df4c8-74e7-4e4d-ae91-9adbac9ff301" providerId="ADAL" clId="{AFEADF35-CDC9-4F49-BA84-CBFA34FE1EEF}" dt="2022-10-01T15:48:30.988" v="2728" actId="164"/>
          <ac:picMkLst>
            <pc:docMk/>
            <pc:sldMk cId="533291096" sldId="297"/>
            <ac:picMk id="4" creationId="{CC79D1C3-81B4-D59C-D755-79C4A9781666}"/>
          </ac:picMkLst>
        </pc:picChg>
        <pc:inkChg chg="add mod">
          <ac:chgData name="LOPEZ SESENES ROY" userId="793df4c8-74e7-4e4d-ae91-9adbac9ff301" providerId="ADAL" clId="{AFEADF35-CDC9-4F49-BA84-CBFA34FE1EEF}" dt="2022-10-01T15:48:30.988" v="2728" actId="164"/>
          <ac:inkMkLst>
            <pc:docMk/>
            <pc:sldMk cId="533291096" sldId="297"/>
            <ac:inkMk id="5" creationId="{50B0E7BE-42F8-9A83-37CC-2E3640C9FE29}"/>
          </ac:inkMkLst>
        </pc:inkChg>
        <pc:inkChg chg="add mod">
          <ac:chgData name="LOPEZ SESENES ROY" userId="793df4c8-74e7-4e4d-ae91-9adbac9ff301" providerId="ADAL" clId="{AFEADF35-CDC9-4F49-BA84-CBFA34FE1EEF}" dt="2022-10-01T15:48:30.988" v="2728" actId="164"/>
          <ac:inkMkLst>
            <pc:docMk/>
            <pc:sldMk cId="533291096" sldId="297"/>
            <ac:inkMk id="6" creationId="{0F76C843-ED12-D346-07B9-1D9FFACF0628}"/>
          </ac:inkMkLst>
        </pc:inkChg>
        <pc:inkChg chg="add mod">
          <ac:chgData name="LOPEZ SESENES ROY" userId="793df4c8-74e7-4e4d-ae91-9adbac9ff301" providerId="ADAL" clId="{AFEADF35-CDC9-4F49-BA84-CBFA34FE1EEF}" dt="2022-10-01T15:48:30.988" v="2728" actId="164"/>
          <ac:inkMkLst>
            <pc:docMk/>
            <pc:sldMk cId="533291096" sldId="297"/>
            <ac:inkMk id="7" creationId="{C4B3DE91-ADBA-40DE-D875-A4F4B2A20110}"/>
          </ac:inkMkLst>
        </pc:inkChg>
        <pc:inkChg chg="add mod">
          <ac:chgData name="LOPEZ SESENES ROY" userId="793df4c8-74e7-4e4d-ae91-9adbac9ff301" providerId="ADAL" clId="{AFEADF35-CDC9-4F49-BA84-CBFA34FE1EEF}" dt="2022-10-01T15:48:30.988" v="2728" actId="164"/>
          <ac:inkMkLst>
            <pc:docMk/>
            <pc:sldMk cId="533291096" sldId="297"/>
            <ac:inkMk id="8" creationId="{94CCB9C9-9FA8-A546-A97F-AE1BB65D26DF}"/>
          </ac:inkMkLst>
        </pc:inkChg>
        <pc:inkChg chg="add mod">
          <ac:chgData name="LOPEZ SESENES ROY" userId="793df4c8-74e7-4e4d-ae91-9adbac9ff301" providerId="ADAL" clId="{AFEADF35-CDC9-4F49-BA84-CBFA34FE1EEF}" dt="2022-10-01T15:47:54.706" v="2694"/>
          <ac:inkMkLst>
            <pc:docMk/>
            <pc:sldMk cId="533291096" sldId="297"/>
            <ac:inkMk id="9" creationId="{467EF1A1-2B47-8448-FDBB-67406245DD1D}"/>
          </ac:inkMkLst>
        </pc:inkChg>
        <pc:inkChg chg="add mod">
          <ac:chgData name="LOPEZ SESENES ROY" userId="793df4c8-74e7-4e4d-ae91-9adbac9ff301" providerId="ADAL" clId="{AFEADF35-CDC9-4F49-BA84-CBFA34FE1EEF}" dt="2022-10-01T15:47:54.706" v="2694"/>
          <ac:inkMkLst>
            <pc:docMk/>
            <pc:sldMk cId="533291096" sldId="297"/>
            <ac:inkMk id="10" creationId="{B2B89C20-E32E-3C34-1F71-2C235D31AAF6}"/>
          </ac:inkMkLst>
        </pc:inkChg>
      </pc:sldChg>
      <pc:sldChg chg="addSp delSp modSp new mod">
        <pc:chgData name="LOPEZ SESENES ROY" userId="793df4c8-74e7-4e4d-ae91-9adbac9ff301" providerId="ADAL" clId="{AFEADF35-CDC9-4F49-BA84-CBFA34FE1EEF}" dt="2022-10-01T15:59:14.317" v="3183" actId="164"/>
        <pc:sldMkLst>
          <pc:docMk/>
          <pc:sldMk cId="1936410092" sldId="298"/>
        </pc:sldMkLst>
        <pc:spChg chg="mod">
          <ac:chgData name="LOPEZ SESENES ROY" userId="793df4c8-74e7-4e4d-ae91-9adbac9ff301" providerId="ADAL" clId="{AFEADF35-CDC9-4F49-BA84-CBFA34FE1EEF}" dt="2022-10-01T15:49:05.057" v="2795" actId="20577"/>
          <ac:spMkLst>
            <pc:docMk/>
            <pc:sldMk cId="1936410092" sldId="298"/>
            <ac:spMk id="2" creationId="{BC1FA54E-5957-0699-4EB2-86720AA9A315}"/>
          </ac:spMkLst>
        </pc:spChg>
        <pc:spChg chg="mod">
          <ac:chgData name="LOPEZ SESENES ROY" userId="793df4c8-74e7-4e4d-ae91-9adbac9ff301" providerId="ADAL" clId="{AFEADF35-CDC9-4F49-BA84-CBFA34FE1EEF}" dt="2022-10-01T15:55:05.793" v="3175" actId="313"/>
          <ac:spMkLst>
            <pc:docMk/>
            <pc:sldMk cId="1936410092" sldId="298"/>
            <ac:spMk id="3" creationId="{13BD63F9-1025-FB1D-2413-B63CB5E7A5D1}"/>
          </ac:spMkLst>
        </pc:spChg>
        <pc:grpChg chg="add mod">
          <ac:chgData name="LOPEZ SESENES ROY" userId="793df4c8-74e7-4e4d-ae91-9adbac9ff301" providerId="ADAL" clId="{AFEADF35-CDC9-4F49-BA84-CBFA34FE1EEF}" dt="2022-10-01T15:59:14.317" v="3183" actId="164"/>
          <ac:grpSpMkLst>
            <pc:docMk/>
            <pc:sldMk cId="1936410092" sldId="298"/>
            <ac:grpSpMk id="9" creationId="{923EED02-C163-4A31-47AE-F80B454AB7B7}"/>
          </ac:grpSpMkLst>
        </pc:grpChg>
        <pc:picChg chg="add mod modCrop">
          <ac:chgData name="LOPEZ SESENES ROY" userId="793df4c8-74e7-4e4d-ae91-9adbac9ff301" providerId="ADAL" clId="{AFEADF35-CDC9-4F49-BA84-CBFA34FE1EEF}" dt="2022-10-01T15:59:14.317" v="3183" actId="164"/>
          <ac:picMkLst>
            <pc:docMk/>
            <pc:sldMk cId="1936410092" sldId="298"/>
            <ac:picMk id="4" creationId="{6F41CD6A-E47B-ED26-4E46-876C1A4DEB49}"/>
          </ac:picMkLst>
        </pc:picChg>
        <pc:inkChg chg="add mod">
          <ac:chgData name="LOPEZ SESENES ROY" userId="793df4c8-74e7-4e4d-ae91-9adbac9ff301" providerId="ADAL" clId="{AFEADF35-CDC9-4F49-BA84-CBFA34FE1EEF}" dt="2022-10-01T15:59:14.317" v="3183" actId="164"/>
          <ac:inkMkLst>
            <pc:docMk/>
            <pc:sldMk cId="1936410092" sldId="298"/>
            <ac:inkMk id="5" creationId="{D6741127-6EE3-EAB8-8883-7F307B565769}"/>
          </ac:inkMkLst>
        </pc:inkChg>
        <pc:inkChg chg="add mod">
          <ac:chgData name="LOPEZ SESENES ROY" userId="793df4c8-74e7-4e4d-ae91-9adbac9ff301" providerId="ADAL" clId="{AFEADF35-CDC9-4F49-BA84-CBFA34FE1EEF}" dt="2022-10-01T15:59:14.317" v="3183" actId="164"/>
          <ac:inkMkLst>
            <pc:docMk/>
            <pc:sldMk cId="1936410092" sldId="298"/>
            <ac:inkMk id="6" creationId="{4ECFF340-D8D6-0ADE-3AD8-58E206D58F3D}"/>
          </ac:inkMkLst>
        </pc:inkChg>
        <pc:inkChg chg="add mod">
          <ac:chgData name="LOPEZ SESENES ROY" userId="793df4c8-74e7-4e4d-ae91-9adbac9ff301" providerId="ADAL" clId="{AFEADF35-CDC9-4F49-BA84-CBFA34FE1EEF}" dt="2022-10-01T15:59:14.317" v="3183" actId="164"/>
          <ac:inkMkLst>
            <pc:docMk/>
            <pc:sldMk cId="1936410092" sldId="298"/>
            <ac:inkMk id="7" creationId="{DD0AC9D6-45DE-73B5-C1B0-808CC4700A10}"/>
          </ac:inkMkLst>
        </pc:inkChg>
        <pc:inkChg chg="add del">
          <ac:chgData name="LOPEZ SESENES ROY" userId="793df4c8-74e7-4e4d-ae91-9adbac9ff301" providerId="ADAL" clId="{AFEADF35-CDC9-4F49-BA84-CBFA34FE1EEF}" dt="2022-10-01T15:59:00.837" v="3182" actId="9405"/>
          <ac:inkMkLst>
            <pc:docMk/>
            <pc:sldMk cId="1936410092" sldId="298"/>
            <ac:inkMk id="8" creationId="{5D2B72A2-7764-FEE1-AC6A-79D9E1F156AF}"/>
          </ac:inkMkLst>
        </pc:inkChg>
      </pc:sldChg>
      <pc:sldChg chg="addSp delSp modSp new mod">
        <pc:chgData name="LOPEZ SESENES ROY" userId="793df4c8-74e7-4e4d-ae91-9adbac9ff301" providerId="ADAL" clId="{AFEADF35-CDC9-4F49-BA84-CBFA34FE1EEF}" dt="2022-10-01T17:37:39.330" v="3803" actId="164"/>
        <pc:sldMkLst>
          <pc:docMk/>
          <pc:sldMk cId="2535819295" sldId="299"/>
        </pc:sldMkLst>
        <pc:spChg chg="del">
          <ac:chgData name="LOPEZ SESENES ROY" userId="793df4c8-74e7-4e4d-ae91-9adbac9ff301" providerId="ADAL" clId="{AFEADF35-CDC9-4F49-BA84-CBFA34FE1EEF}" dt="2022-10-01T17:24:27.843" v="3321" actId="478"/>
          <ac:spMkLst>
            <pc:docMk/>
            <pc:sldMk cId="2535819295" sldId="299"/>
            <ac:spMk id="2" creationId="{5E66E3C9-7E83-000F-B40A-12EA4E3AEF72}"/>
          </ac:spMkLst>
        </pc:spChg>
        <pc:spChg chg="del">
          <ac:chgData name="LOPEZ SESENES ROY" userId="793df4c8-74e7-4e4d-ae91-9adbac9ff301" providerId="ADAL" clId="{AFEADF35-CDC9-4F49-BA84-CBFA34FE1EEF}" dt="2022-10-01T17:24:25.297" v="3320" actId="478"/>
          <ac:spMkLst>
            <pc:docMk/>
            <pc:sldMk cId="2535819295" sldId="299"/>
            <ac:spMk id="3" creationId="{02B61D97-A480-CA4A-1CD3-268169DE0BB6}"/>
          </ac:spMkLst>
        </pc:spChg>
        <pc:spChg chg="add mod">
          <ac:chgData name="LOPEZ SESENES ROY" userId="793df4c8-74e7-4e4d-ae91-9adbac9ff301" providerId="ADAL" clId="{AFEADF35-CDC9-4F49-BA84-CBFA34FE1EEF}" dt="2022-10-01T17:37:39.330" v="3803" actId="164"/>
          <ac:spMkLst>
            <pc:docMk/>
            <pc:sldMk cId="2535819295" sldId="299"/>
            <ac:spMk id="7" creationId="{F02FB494-94E6-0C18-704E-1445AA25077B}"/>
          </ac:spMkLst>
        </pc:spChg>
        <pc:spChg chg="add mod">
          <ac:chgData name="LOPEZ SESENES ROY" userId="793df4c8-74e7-4e4d-ae91-9adbac9ff301" providerId="ADAL" clId="{AFEADF35-CDC9-4F49-BA84-CBFA34FE1EEF}" dt="2022-10-01T17:37:39.330" v="3803" actId="164"/>
          <ac:spMkLst>
            <pc:docMk/>
            <pc:sldMk cId="2535819295" sldId="299"/>
            <ac:spMk id="12" creationId="{8927CE70-AB14-2C55-6CB9-4A9CADF630AA}"/>
          </ac:spMkLst>
        </pc:spChg>
        <pc:grpChg chg="add mod">
          <ac:chgData name="LOPEZ SESENES ROY" userId="793df4c8-74e7-4e4d-ae91-9adbac9ff301" providerId="ADAL" clId="{AFEADF35-CDC9-4F49-BA84-CBFA34FE1EEF}" dt="2022-10-01T17:37:39.330" v="3803" actId="164"/>
          <ac:grpSpMkLst>
            <pc:docMk/>
            <pc:sldMk cId="2535819295" sldId="299"/>
            <ac:grpSpMk id="19" creationId="{D52CC463-85CD-960E-7C6F-2532CC160F54}"/>
          </ac:grpSpMkLst>
        </pc:grpChg>
        <pc:picChg chg="add del mod">
          <ac:chgData name="LOPEZ SESENES ROY" userId="793df4c8-74e7-4e4d-ae91-9adbac9ff301" providerId="ADAL" clId="{AFEADF35-CDC9-4F49-BA84-CBFA34FE1EEF}" dt="2022-10-01T17:30:07.268" v="3322" actId="478"/>
          <ac:picMkLst>
            <pc:docMk/>
            <pc:sldMk cId="2535819295" sldId="299"/>
            <ac:picMk id="4" creationId="{36AF6C13-0DE5-9753-E283-E2BB6B44AC64}"/>
          </ac:picMkLst>
        </pc:picChg>
        <pc:picChg chg="add del mod modCrop">
          <ac:chgData name="LOPEZ SESENES ROY" userId="793df4c8-74e7-4e4d-ae91-9adbac9ff301" providerId="ADAL" clId="{AFEADF35-CDC9-4F49-BA84-CBFA34FE1EEF}" dt="2022-10-01T17:30:37.978" v="3329" actId="478"/>
          <ac:picMkLst>
            <pc:docMk/>
            <pc:sldMk cId="2535819295" sldId="299"/>
            <ac:picMk id="5" creationId="{57A6C812-7EA1-8DDF-56E4-B1EEA8AD5109}"/>
          </ac:picMkLst>
        </pc:picChg>
        <pc:picChg chg="add mod modCrop">
          <ac:chgData name="LOPEZ SESENES ROY" userId="793df4c8-74e7-4e4d-ae91-9adbac9ff301" providerId="ADAL" clId="{AFEADF35-CDC9-4F49-BA84-CBFA34FE1EEF}" dt="2022-10-01T17:37:39.330" v="3803" actId="164"/>
          <ac:picMkLst>
            <pc:docMk/>
            <pc:sldMk cId="2535819295" sldId="299"/>
            <ac:picMk id="6" creationId="{B745789A-A014-23FE-4937-5330AB93FF4A}"/>
          </ac:picMkLst>
        </pc:picChg>
        <pc:picChg chg="add mod modCrop">
          <ac:chgData name="LOPEZ SESENES ROY" userId="793df4c8-74e7-4e4d-ae91-9adbac9ff301" providerId="ADAL" clId="{AFEADF35-CDC9-4F49-BA84-CBFA34FE1EEF}" dt="2022-10-01T17:37:39.330" v="3803" actId="164"/>
          <ac:picMkLst>
            <pc:docMk/>
            <pc:sldMk cId="2535819295" sldId="299"/>
            <ac:picMk id="13" creationId="{0117DE19-39E6-940C-5A25-FFF899DB5907}"/>
          </ac:picMkLst>
        </pc:picChg>
        <pc:inkChg chg="add mod">
          <ac:chgData name="LOPEZ SESENES ROY" userId="793df4c8-74e7-4e4d-ae91-9adbac9ff301" providerId="ADAL" clId="{AFEADF35-CDC9-4F49-BA84-CBFA34FE1EEF}" dt="2022-10-01T17:37:39.330" v="3803" actId="164"/>
          <ac:inkMkLst>
            <pc:docMk/>
            <pc:sldMk cId="2535819295" sldId="299"/>
            <ac:inkMk id="10" creationId="{B5A57F6A-F3AE-EE17-2C58-0DFD80620099}"/>
          </ac:inkMkLst>
        </pc:inkChg>
        <pc:inkChg chg="add mod">
          <ac:chgData name="LOPEZ SESENES ROY" userId="793df4c8-74e7-4e4d-ae91-9adbac9ff301" providerId="ADAL" clId="{AFEADF35-CDC9-4F49-BA84-CBFA34FE1EEF}" dt="2022-10-01T17:37:39.330" v="3803" actId="164"/>
          <ac:inkMkLst>
            <pc:docMk/>
            <pc:sldMk cId="2535819295" sldId="299"/>
            <ac:inkMk id="11" creationId="{789913F9-80CA-AAE4-173F-E06498EC8A20}"/>
          </ac:inkMkLst>
        </pc:inkChg>
        <pc:cxnChg chg="add mod">
          <ac:chgData name="LOPEZ SESENES ROY" userId="793df4c8-74e7-4e4d-ae91-9adbac9ff301" providerId="ADAL" clId="{AFEADF35-CDC9-4F49-BA84-CBFA34FE1EEF}" dt="2022-10-01T17:37:39.330" v="3803" actId="164"/>
          <ac:cxnSpMkLst>
            <pc:docMk/>
            <pc:sldMk cId="2535819295" sldId="299"/>
            <ac:cxnSpMk id="9" creationId="{DE8962FE-430A-CA71-99E9-72BAAE59C8B8}"/>
          </ac:cxnSpMkLst>
        </pc:cxnChg>
        <pc:cxnChg chg="add mod">
          <ac:chgData name="LOPEZ SESENES ROY" userId="793df4c8-74e7-4e4d-ae91-9adbac9ff301" providerId="ADAL" clId="{AFEADF35-CDC9-4F49-BA84-CBFA34FE1EEF}" dt="2022-10-01T17:37:39.330" v="3803" actId="164"/>
          <ac:cxnSpMkLst>
            <pc:docMk/>
            <pc:sldMk cId="2535819295" sldId="299"/>
            <ac:cxnSpMk id="15" creationId="{5D188911-4656-49E2-80E5-787B8EC50981}"/>
          </ac:cxnSpMkLst>
        </pc:cxnChg>
      </pc:sldChg>
      <pc:sldChg chg="new del">
        <pc:chgData name="LOPEZ SESENES ROY" userId="793df4c8-74e7-4e4d-ae91-9adbac9ff301" providerId="ADAL" clId="{AFEADF35-CDC9-4F49-BA84-CBFA34FE1EEF}" dt="2022-10-01T15:59:45.485" v="3186" actId="47"/>
        <pc:sldMkLst>
          <pc:docMk/>
          <pc:sldMk cId="2915676342" sldId="299"/>
        </pc:sldMkLst>
      </pc:sldChg>
      <pc:sldChg chg="addSp delSp modSp new mod">
        <pc:chgData name="LOPEZ SESENES ROY" userId="793df4c8-74e7-4e4d-ae91-9adbac9ff301" providerId="ADAL" clId="{AFEADF35-CDC9-4F49-BA84-CBFA34FE1EEF}" dt="2022-10-08T01:01:12.776" v="3903" actId="1076"/>
        <pc:sldMkLst>
          <pc:docMk/>
          <pc:sldMk cId="297455089" sldId="300"/>
        </pc:sldMkLst>
        <pc:spChg chg="del">
          <ac:chgData name="LOPEZ SESENES ROY" userId="793df4c8-74e7-4e4d-ae91-9adbac9ff301" providerId="ADAL" clId="{AFEADF35-CDC9-4F49-BA84-CBFA34FE1EEF}" dt="2022-10-08T00:07:46.135" v="3809" actId="478"/>
          <ac:spMkLst>
            <pc:docMk/>
            <pc:sldMk cId="297455089" sldId="300"/>
            <ac:spMk id="2" creationId="{142901D8-4730-A6C2-AEA6-A6662949BBEE}"/>
          </ac:spMkLst>
        </pc:spChg>
        <pc:spChg chg="del">
          <ac:chgData name="LOPEZ SESENES ROY" userId="793df4c8-74e7-4e4d-ae91-9adbac9ff301" providerId="ADAL" clId="{AFEADF35-CDC9-4F49-BA84-CBFA34FE1EEF}" dt="2022-10-08T00:07:44.116" v="3808" actId="478"/>
          <ac:spMkLst>
            <pc:docMk/>
            <pc:sldMk cId="297455089" sldId="300"/>
            <ac:spMk id="3" creationId="{706F63EE-20F0-70D8-A82A-3B66CAEFB9F9}"/>
          </ac:spMkLst>
        </pc:spChg>
        <pc:spChg chg="add mod">
          <ac:chgData name="LOPEZ SESENES ROY" userId="793df4c8-74e7-4e4d-ae91-9adbac9ff301" providerId="ADAL" clId="{AFEADF35-CDC9-4F49-BA84-CBFA34FE1EEF}" dt="2022-10-08T01:01:12.776" v="3903" actId="1076"/>
          <ac:spMkLst>
            <pc:docMk/>
            <pc:sldMk cId="297455089" sldId="300"/>
            <ac:spMk id="5" creationId="{B6E19E63-0CAE-63F1-C3D0-753C836C73C4}"/>
          </ac:spMkLst>
        </pc:spChg>
        <pc:picChg chg="add mod">
          <ac:chgData name="LOPEZ SESENES ROY" userId="793df4c8-74e7-4e4d-ae91-9adbac9ff301" providerId="ADAL" clId="{AFEADF35-CDC9-4F49-BA84-CBFA34FE1EEF}" dt="2022-10-08T01:00:12.114" v="3852" actId="1076"/>
          <ac:picMkLst>
            <pc:docMk/>
            <pc:sldMk cId="297455089" sldId="300"/>
            <ac:picMk id="4" creationId="{14DA4CC8-EE2E-D678-E1A5-19806A50A92E}"/>
          </ac:picMkLst>
        </pc:picChg>
      </pc:sldChg>
      <pc:sldChg chg="addSp delSp modSp new mod">
        <pc:chgData name="LOPEZ SESENES ROY" userId="793df4c8-74e7-4e4d-ae91-9adbac9ff301" providerId="ADAL" clId="{AFEADF35-CDC9-4F49-BA84-CBFA34FE1EEF}" dt="2022-10-08T01:03:37.384" v="4052" actId="14100"/>
        <pc:sldMkLst>
          <pc:docMk/>
          <pc:sldMk cId="1862313941" sldId="301"/>
        </pc:sldMkLst>
        <pc:spChg chg="mod">
          <ac:chgData name="LOPEZ SESENES ROY" userId="793df4c8-74e7-4e4d-ae91-9adbac9ff301" providerId="ADAL" clId="{AFEADF35-CDC9-4F49-BA84-CBFA34FE1EEF}" dt="2022-10-08T01:03:37.384" v="4052" actId="14100"/>
          <ac:spMkLst>
            <pc:docMk/>
            <pc:sldMk cId="1862313941" sldId="301"/>
            <ac:spMk id="2" creationId="{F04A5200-535F-42C5-551F-4C4A26569828}"/>
          </ac:spMkLst>
        </pc:spChg>
        <pc:spChg chg="del">
          <ac:chgData name="LOPEZ SESENES ROY" userId="793df4c8-74e7-4e4d-ae91-9adbac9ff301" providerId="ADAL" clId="{AFEADF35-CDC9-4F49-BA84-CBFA34FE1EEF}" dt="2022-10-08T01:02:49.159" v="3985" actId="478"/>
          <ac:spMkLst>
            <pc:docMk/>
            <pc:sldMk cId="1862313941" sldId="301"/>
            <ac:spMk id="3" creationId="{6CB794C3-22C7-9DCF-8C19-C93F23A49FA0}"/>
          </ac:spMkLst>
        </pc:spChg>
        <pc:picChg chg="add mod modCrop">
          <ac:chgData name="LOPEZ SESENES ROY" userId="793df4c8-74e7-4e4d-ae91-9adbac9ff301" providerId="ADAL" clId="{AFEADF35-CDC9-4F49-BA84-CBFA34FE1EEF}" dt="2022-10-08T01:03:15.737" v="3996" actId="1076"/>
          <ac:picMkLst>
            <pc:docMk/>
            <pc:sldMk cId="1862313941" sldId="301"/>
            <ac:picMk id="4" creationId="{F90F2020-44E4-ED13-8FFB-E9E26D9EBDF6}"/>
          </ac:picMkLst>
        </pc:picChg>
      </pc:sldChg>
      <pc:sldChg chg="addSp delSp modSp new mod">
        <pc:chgData name="LOPEZ SESENES ROY" userId="793df4c8-74e7-4e4d-ae91-9adbac9ff301" providerId="ADAL" clId="{AFEADF35-CDC9-4F49-BA84-CBFA34FE1EEF}" dt="2022-10-08T01:02:16.078" v="3984" actId="478"/>
        <pc:sldMkLst>
          <pc:docMk/>
          <pc:sldMk cId="3235988024" sldId="302"/>
        </pc:sldMkLst>
        <pc:spChg chg="mod">
          <ac:chgData name="LOPEZ SESENES ROY" userId="793df4c8-74e7-4e4d-ae91-9adbac9ff301" providerId="ADAL" clId="{AFEADF35-CDC9-4F49-BA84-CBFA34FE1EEF}" dt="2022-10-08T01:02:09.424" v="3983" actId="1076"/>
          <ac:spMkLst>
            <pc:docMk/>
            <pc:sldMk cId="3235988024" sldId="302"/>
            <ac:spMk id="2" creationId="{A8791E63-970F-3F7D-6398-FF6E69E170B0}"/>
          </ac:spMkLst>
        </pc:spChg>
        <pc:spChg chg="del">
          <ac:chgData name="LOPEZ SESENES ROY" userId="793df4c8-74e7-4e4d-ae91-9adbac9ff301" providerId="ADAL" clId="{AFEADF35-CDC9-4F49-BA84-CBFA34FE1EEF}" dt="2022-10-08T01:02:16.078" v="3984" actId="478"/>
          <ac:spMkLst>
            <pc:docMk/>
            <pc:sldMk cId="3235988024" sldId="302"/>
            <ac:spMk id="3" creationId="{6C7E3E34-9697-5843-E7D4-867219D8E5A4}"/>
          </ac:spMkLst>
        </pc:spChg>
        <pc:picChg chg="add mod modCrop">
          <ac:chgData name="LOPEZ SESENES ROY" userId="793df4c8-74e7-4e4d-ae91-9adbac9ff301" providerId="ADAL" clId="{AFEADF35-CDC9-4F49-BA84-CBFA34FE1EEF}" dt="2022-10-08T01:01:57.465" v="3969" actId="1076"/>
          <ac:picMkLst>
            <pc:docMk/>
            <pc:sldMk cId="3235988024" sldId="302"/>
            <ac:picMk id="4" creationId="{04DDFBCE-42CF-5DAA-6509-1636DC138276}"/>
          </ac:picMkLst>
        </pc:picChg>
      </pc:sldChg>
    </pc:docChg>
  </pc:docChgLst>
  <pc:docChgLst>
    <pc:chgData name="LOPEZ SESENES ROY" userId="793df4c8-74e7-4e4d-ae91-9adbac9ff301" providerId="ADAL" clId="{D8AA1F5D-796C-4194-B056-509790DDE781}"/>
    <pc:docChg chg="undo custSel addSld delSld modSld sldOrd">
      <pc:chgData name="LOPEZ SESENES ROY" userId="793df4c8-74e7-4e4d-ae91-9adbac9ff301" providerId="ADAL" clId="{D8AA1F5D-796C-4194-B056-509790DDE781}" dt="2022-02-28T17:26:39.172" v="7742" actId="1076"/>
      <pc:docMkLst>
        <pc:docMk/>
      </pc:docMkLst>
      <pc:sldChg chg="modSp mod">
        <pc:chgData name="LOPEZ SESENES ROY" userId="793df4c8-74e7-4e4d-ae91-9adbac9ff301" providerId="ADAL" clId="{D8AA1F5D-796C-4194-B056-509790DDE781}" dt="2021-11-23T23:22:01.622" v="7714" actId="121"/>
        <pc:sldMkLst>
          <pc:docMk/>
          <pc:sldMk cId="1852388054" sldId="257"/>
        </pc:sldMkLst>
        <pc:spChg chg="mod">
          <ac:chgData name="LOPEZ SESENES ROY" userId="793df4c8-74e7-4e4d-ae91-9adbac9ff301" providerId="ADAL" clId="{D8AA1F5D-796C-4194-B056-509790DDE781}" dt="2021-11-23T23:22:01.622" v="7714" actId="121"/>
          <ac:spMkLst>
            <pc:docMk/>
            <pc:sldMk cId="1852388054" sldId="257"/>
            <ac:spMk id="2" creationId="{D9580D16-95D3-4866-8F79-83A553742E08}"/>
          </ac:spMkLst>
        </pc:spChg>
      </pc:sldChg>
      <pc:sldChg chg="modSp mod">
        <pc:chgData name="LOPEZ SESENES ROY" userId="793df4c8-74e7-4e4d-ae91-9adbac9ff301" providerId="ADAL" clId="{D8AA1F5D-796C-4194-B056-509790DDE781}" dt="2021-11-23T23:22:20.992" v="7735" actId="121"/>
        <pc:sldMkLst>
          <pc:docMk/>
          <pc:sldMk cId="3756164169" sldId="258"/>
        </pc:sldMkLst>
        <pc:spChg chg="mod">
          <ac:chgData name="LOPEZ SESENES ROY" userId="793df4c8-74e7-4e4d-ae91-9adbac9ff301" providerId="ADAL" clId="{D8AA1F5D-796C-4194-B056-509790DDE781}" dt="2021-11-23T23:22:20.992" v="7735" actId="121"/>
          <ac:spMkLst>
            <pc:docMk/>
            <pc:sldMk cId="3756164169" sldId="258"/>
            <ac:spMk id="2" creationId="{5B175250-D384-4AB9-AB84-7CB270A06462}"/>
          </ac:spMkLst>
        </pc:spChg>
      </pc:sldChg>
      <pc:sldChg chg="modSp mod">
        <pc:chgData name="LOPEZ SESENES ROY" userId="793df4c8-74e7-4e4d-ae91-9adbac9ff301" providerId="ADAL" clId="{D8AA1F5D-796C-4194-B056-509790DDE781}" dt="2021-11-12T22:22:41.037" v="7087" actId="123"/>
        <pc:sldMkLst>
          <pc:docMk/>
          <pc:sldMk cId="3396194786" sldId="260"/>
        </pc:sldMkLst>
        <pc:spChg chg="mod">
          <ac:chgData name="LOPEZ SESENES ROY" userId="793df4c8-74e7-4e4d-ae91-9adbac9ff301" providerId="ADAL" clId="{D8AA1F5D-796C-4194-B056-509790DDE781}" dt="2021-11-12T22:22:41.037" v="7087" actId="123"/>
          <ac:spMkLst>
            <pc:docMk/>
            <pc:sldMk cId="3396194786" sldId="260"/>
            <ac:spMk id="3" creationId="{BD10E6A6-FDA6-40B2-9C2D-85D9F4171FF3}"/>
          </ac:spMkLst>
        </pc:spChg>
      </pc:sldChg>
      <pc:sldChg chg="addSp modSp mod">
        <pc:chgData name="LOPEZ SESENES ROY" userId="793df4c8-74e7-4e4d-ae91-9adbac9ff301" providerId="ADAL" clId="{D8AA1F5D-796C-4194-B056-509790DDE781}" dt="2021-10-01T17:51:48.971" v="29" actId="20577"/>
        <pc:sldMkLst>
          <pc:docMk/>
          <pc:sldMk cId="312778703" sldId="261"/>
        </pc:sldMkLst>
        <pc:spChg chg="mod">
          <ac:chgData name="LOPEZ SESENES ROY" userId="793df4c8-74e7-4e4d-ae91-9adbac9ff301" providerId="ADAL" clId="{D8AA1F5D-796C-4194-B056-509790DDE781}" dt="2021-10-01T17:50:05.683" v="15" actId="1076"/>
          <ac:spMkLst>
            <pc:docMk/>
            <pc:sldMk cId="312778703" sldId="261"/>
            <ac:spMk id="2" creationId="{D91A9B5A-B947-4E9D-9E35-BB4A8903A9FB}"/>
          </ac:spMkLst>
        </pc:spChg>
        <pc:spChg chg="mod">
          <ac:chgData name="LOPEZ SESENES ROY" userId="793df4c8-74e7-4e4d-ae91-9adbac9ff301" providerId="ADAL" clId="{D8AA1F5D-796C-4194-B056-509790DDE781}" dt="2021-10-01T17:51:48.971" v="29" actId="20577"/>
          <ac:spMkLst>
            <pc:docMk/>
            <pc:sldMk cId="312778703" sldId="261"/>
            <ac:spMk id="3" creationId="{224B9B6E-ADA4-473C-B7E9-4EEB3EC316F1}"/>
          </ac:spMkLst>
        </pc:spChg>
        <pc:picChg chg="add mod">
          <ac:chgData name="LOPEZ SESENES ROY" userId="793df4c8-74e7-4e4d-ae91-9adbac9ff301" providerId="ADAL" clId="{D8AA1F5D-796C-4194-B056-509790DDE781}" dt="2021-10-01T17:51:45.096" v="28" actId="1076"/>
          <ac:picMkLst>
            <pc:docMk/>
            <pc:sldMk cId="312778703" sldId="261"/>
            <ac:picMk id="5" creationId="{8FD789B1-DEFE-4904-AC2A-A311F166FE5A}"/>
          </ac:picMkLst>
        </pc:picChg>
      </pc:sldChg>
      <pc:sldChg chg="modSp mod">
        <pc:chgData name="LOPEZ SESENES ROY" userId="793df4c8-74e7-4e4d-ae91-9adbac9ff301" providerId="ADAL" clId="{D8AA1F5D-796C-4194-B056-509790DDE781}" dt="2021-10-01T19:25:18.575" v="78" actId="20577"/>
        <pc:sldMkLst>
          <pc:docMk/>
          <pc:sldMk cId="2101221380" sldId="262"/>
        </pc:sldMkLst>
        <pc:spChg chg="mod">
          <ac:chgData name="LOPEZ SESENES ROY" userId="793df4c8-74e7-4e4d-ae91-9adbac9ff301" providerId="ADAL" clId="{D8AA1F5D-796C-4194-B056-509790DDE781}" dt="2021-10-01T17:58:22.921" v="31" actId="121"/>
          <ac:spMkLst>
            <pc:docMk/>
            <pc:sldMk cId="2101221380" sldId="262"/>
            <ac:spMk id="2" creationId="{10092F6D-C4AD-4C91-AABF-858D3798056A}"/>
          </ac:spMkLst>
        </pc:spChg>
        <pc:spChg chg="mod">
          <ac:chgData name="LOPEZ SESENES ROY" userId="793df4c8-74e7-4e4d-ae91-9adbac9ff301" providerId="ADAL" clId="{D8AA1F5D-796C-4194-B056-509790DDE781}" dt="2021-10-01T19:25:18.575" v="78" actId="20577"/>
          <ac:spMkLst>
            <pc:docMk/>
            <pc:sldMk cId="2101221380" sldId="262"/>
            <ac:spMk id="3" creationId="{03A89FF0-CC2E-4529-B598-EA3E9025CE3F}"/>
          </ac:spMkLst>
        </pc:spChg>
      </pc:sldChg>
      <pc:sldChg chg="addSp delSp modSp new mod">
        <pc:chgData name="LOPEZ SESENES ROY" userId="793df4c8-74e7-4e4d-ae91-9adbac9ff301" providerId="ADAL" clId="{D8AA1F5D-796C-4194-B056-509790DDE781}" dt="2021-10-01T19:31:01.780" v="85" actId="20577"/>
        <pc:sldMkLst>
          <pc:docMk/>
          <pc:sldMk cId="3432580567" sldId="263"/>
        </pc:sldMkLst>
        <pc:spChg chg="mod">
          <ac:chgData name="LOPEZ SESENES ROY" userId="793df4c8-74e7-4e4d-ae91-9adbac9ff301" providerId="ADAL" clId="{D8AA1F5D-796C-4194-B056-509790DDE781}" dt="2021-10-01T19:31:01.780" v="85" actId="20577"/>
          <ac:spMkLst>
            <pc:docMk/>
            <pc:sldMk cId="3432580567" sldId="263"/>
            <ac:spMk id="3" creationId="{E94AB776-8216-45E0-BE55-41ABCBFCA700}"/>
          </ac:spMkLst>
        </pc:spChg>
        <pc:spChg chg="add del">
          <ac:chgData name="LOPEZ SESENES ROY" userId="793df4c8-74e7-4e4d-ae91-9adbac9ff301" providerId="ADAL" clId="{D8AA1F5D-796C-4194-B056-509790DDE781}" dt="2021-10-01T19:24:06.081" v="63" actId="22"/>
          <ac:spMkLst>
            <pc:docMk/>
            <pc:sldMk cId="3432580567" sldId="263"/>
            <ac:spMk id="5" creationId="{4537A305-DDD7-4268-A08B-B536810D4E32}"/>
          </ac:spMkLst>
        </pc:spChg>
      </pc:sldChg>
      <pc:sldChg chg="addSp delSp modSp mod">
        <pc:chgData name="LOPEZ SESENES ROY" userId="793df4c8-74e7-4e4d-ae91-9adbac9ff301" providerId="ADAL" clId="{D8AA1F5D-796C-4194-B056-509790DDE781}" dt="2021-10-02T00:19:39.179" v="230" actId="1076"/>
        <pc:sldMkLst>
          <pc:docMk/>
          <pc:sldMk cId="3565927665" sldId="268"/>
        </pc:sldMkLst>
        <pc:spChg chg="mod">
          <ac:chgData name="LOPEZ SESENES ROY" userId="793df4c8-74e7-4e4d-ae91-9adbac9ff301" providerId="ADAL" clId="{D8AA1F5D-796C-4194-B056-509790DDE781}" dt="2021-10-02T00:17:44.747" v="108" actId="313"/>
          <ac:spMkLst>
            <pc:docMk/>
            <pc:sldMk cId="3565927665" sldId="268"/>
            <ac:spMk id="2" creationId="{F0FEBC26-F8DE-467E-A9A3-F8AE7FDA994F}"/>
          </ac:spMkLst>
        </pc:spChg>
        <pc:spChg chg="del">
          <ac:chgData name="LOPEZ SESENES ROY" userId="793df4c8-74e7-4e4d-ae91-9adbac9ff301" providerId="ADAL" clId="{D8AA1F5D-796C-4194-B056-509790DDE781}" dt="2021-10-02T00:17:50.696" v="109" actId="22"/>
          <ac:spMkLst>
            <pc:docMk/>
            <pc:sldMk cId="3565927665" sldId="268"/>
            <ac:spMk id="3" creationId="{66FABC37-F754-42D9-B569-874F31A3C8CB}"/>
          </ac:spMkLst>
        </pc:spChg>
        <pc:spChg chg="add mod">
          <ac:chgData name="LOPEZ SESENES ROY" userId="793df4c8-74e7-4e4d-ae91-9adbac9ff301" providerId="ADAL" clId="{D8AA1F5D-796C-4194-B056-509790DDE781}" dt="2021-10-02T00:19:39.179" v="230" actId="1076"/>
          <ac:spMkLst>
            <pc:docMk/>
            <pc:sldMk cId="3565927665" sldId="268"/>
            <ac:spMk id="8" creationId="{2EBC1B6E-1904-4DB4-BB3E-8D2E6B3AEE4D}"/>
          </ac:spMkLst>
        </pc:spChg>
        <pc:picChg chg="add mod ord">
          <ac:chgData name="LOPEZ SESENES ROY" userId="793df4c8-74e7-4e4d-ae91-9adbac9ff301" providerId="ADAL" clId="{D8AA1F5D-796C-4194-B056-509790DDE781}" dt="2021-10-02T00:18:22.325" v="123" actId="1076"/>
          <ac:picMkLst>
            <pc:docMk/>
            <pc:sldMk cId="3565927665" sldId="268"/>
            <ac:picMk id="5" creationId="{6D8FF263-D721-46D4-BAEF-B0FB99028102}"/>
          </ac:picMkLst>
        </pc:picChg>
        <pc:picChg chg="add mod">
          <ac:chgData name="LOPEZ SESENES ROY" userId="793df4c8-74e7-4e4d-ae91-9adbac9ff301" providerId="ADAL" clId="{D8AA1F5D-796C-4194-B056-509790DDE781}" dt="2021-10-02T00:18:20.632" v="122" actId="1076"/>
          <ac:picMkLst>
            <pc:docMk/>
            <pc:sldMk cId="3565927665" sldId="268"/>
            <ac:picMk id="7" creationId="{87F4554A-A13D-448E-A4D6-19402A6CD328}"/>
          </ac:picMkLst>
        </pc:picChg>
      </pc:sldChg>
      <pc:sldChg chg="addSp modSp new mod ord">
        <pc:chgData name="LOPEZ SESENES ROY" userId="793df4c8-74e7-4e4d-ae91-9adbac9ff301" providerId="ADAL" clId="{D8AA1F5D-796C-4194-B056-509790DDE781}" dt="2022-02-28T17:26:39.172" v="7742" actId="1076"/>
        <pc:sldMkLst>
          <pc:docMk/>
          <pc:sldMk cId="1843476906" sldId="269"/>
        </pc:sldMkLst>
        <pc:spChg chg="mod">
          <ac:chgData name="LOPEZ SESENES ROY" userId="793df4c8-74e7-4e4d-ae91-9adbac9ff301" providerId="ADAL" clId="{D8AA1F5D-796C-4194-B056-509790DDE781}" dt="2021-10-02T00:21:04.231" v="254" actId="1076"/>
          <ac:spMkLst>
            <pc:docMk/>
            <pc:sldMk cId="1843476906" sldId="269"/>
            <ac:spMk id="2" creationId="{71395125-27BD-4EBB-B4CC-E690A044CF71}"/>
          </ac:spMkLst>
        </pc:spChg>
        <pc:spChg chg="mod">
          <ac:chgData name="LOPEZ SESENES ROY" userId="793df4c8-74e7-4e4d-ae91-9adbac9ff301" providerId="ADAL" clId="{D8AA1F5D-796C-4194-B056-509790DDE781}" dt="2021-11-13T18:44:29.430" v="7484" actId="20577"/>
          <ac:spMkLst>
            <pc:docMk/>
            <pc:sldMk cId="1843476906" sldId="269"/>
            <ac:spMk id="3" creationId="{9911EF0F-0C2A-4873-8060-C597436ABF31}"/>
          </ac:spMkLst>
        </pc:spChg>
        <pc:picChg chg="add mod modCrop">
          <ac:chgData name="LOPEZ SESENES ROY" userId="793df4c8-74e7-4e4d-ae91-9adbac9ff301" providerId="ADAL" clId="{D8AA1F5D-796C-4194-B056-509790DDE781}" dt="2022-02-28T17:26:39.172" v="7742" actId="1076"/>
          <ac:picMkLst>
            <pc:docMk/>
            <pc:sldMk cId="1843476906" sldId="269"/>
            <ac:picMk id="5" creationId="{BEBFD1E5-ACA7-48F5-8846-B40F4AFCC419}"/>
          </ac:picMkLst>
        </pc:picChg>
      </pc:sldChg>
      <pc:sldChg chg="addSp modSp new mod">
        <pc:chgData name="LOPEZ SESENES ROY" userId="793df4c8-74e7-4e4d-ae91-9adbac9ff301" providerId="ADAL" clId="{D8AA1F5D-796C-4194-B056-509790DDE781}" dt="2021-11-19T23:40:09.533" v="7683" actId="20577"/>
        <pc:sldMkLst>
          <pc:docMk/>
          <pc:sldMk cId="1336008579" sldId="270"/>
        </pc:sldMkLst>
        <pc:spChg chg="mod">
          <ac:chgData name="LOPEZ SESENES ROY" userId="793df4c8-74e7-4e4d-ae91-9adbac9ff301" providerId="ADAL" clId="{D8AA1F5D-796C-4194-B056-509790DDE781}" dt="2021-10-02T00:21:42.791" v="275" actId="20577"/>
          <ac:spMkLst>
            <pc:docMk/>
            <pc:sldMk cId="1336008579" sldId="270"/>
            <ac:spMk id="2" creationId="{AEE9D790-7A10-4CD9-8C36-6748FDE2A28A}"/>
          </ac:spMkLst>
        </pc:spChg>
        <pc:spChg chg="mod">
          <ac:chgData name="LOPEZ SESENES ROY" userId="793df4c8-74e7-4e4d-ae91-9adbac9ff301" providerId="ADAL" clId="{D8AA1F5D-796C-4194-B056-509790DDE781}" dt="2021-11-19T23:40:09.533" v="7683" actId="20577"/>
          <ac:spMkLst>
            <pc:docMk/>
            <pc:sldMk cId="1336008579" sldId="270"/>
            <ac:spMk id="3" creationId="{140E8C14-EFCE-455C-AD2A-1B62A530D4A7}"/>
          </ac:spMkLst>
        </pc:spChg>
        <pc:picChg chg="add mod">
          <ac:chgData name="LOPEZ SESENES ROY" userId="793df4c8-74e7-4e4d-ae91-9adbac9ff301" providerId="ADAL" clId="{D8AA1F5D-796C-4194-B056-509790DDE781}" dt="2021-10-02T00:22:14.510" v="283" actId="1076"/>
          <ac:picMkLst>
            <pc:docMk/>
            <pc:sldMk cId="1336008579" sldId="270"/>
            <ac:picMk id="4" creationId="{4A0D4959-4F90-47EF-A3D0-3A1D08D4D9EA}"/>
          </ac:picMkLst>
        </pc:picChg>
      </pc:sldChg>
      <pc:sldChg chg="addSp delSp modSp new mod">
        <pc:chgData name="LOPEZ SESENES ROY" userId="793df4c8-74e7-4e4d-ae91-9adbac9ff301" providerId="ADAL" clId="{D8AA1F5D-796C-4194-B056-509790DDE781}" dt="2021-11-19T23:38:54.130" v="7597" actId="20577"/>
        <pc:sldMkLst>
          <pc:docMk/>
          <pc:sldMk cId="3521426525" sldId="271"/>
        </pc:sldMkLst>
        <pc:spChg chg="mod">
          <ac:chgData name="LOPEZ SESENES ROY" userId="793df4c8-74e7-4e4d-ae91-9adbac9ff301" providerId="ADAL" clId="{D8AA1F5D-796C-4194-B056-509790DDE781}" dt="2021-11-19T23:38:37.522" v="7535" actId="1076"/>
          <ac:spMkLst>
            <pc:docMk/>
            <pc:sldMk cId="3521426525" sldId="271"/>
            <ac:spMk id="2" creationId="{5F4F7217-6387-4BDC-B408-37F82068DE87}"/>
          </ac:spMkLst>
        </pc:spChg>
        <pc:spChg chg="mod">
          <ac:chgData name="LOPEZ SESENES ROY" userId="793df4c8-74e7-4e4d-ae91-9adbac9ff301" providerId="ADAL" clId="{D8AA1F5D-796C-4194-B056-509790DDE781}" dt="2021-11-19T23:38:54.130" v="7597" actId="20577"/>
          <ac:spMkLst>
            <pc:docMk/>
            <pc:sldMk cId="3521426525" sldId="271"/>
            <ac:spMk id="3" creationId="{E5DAAC1E-F9B0-46C5-B23C-6181CC4ABB5A}"/>
          </ac:spMkLst>
        </pc:spChg>
        <pc:picChg chg="add del mod modCrop">
          <ac:chgData name="LOPEZ SESENES ROY" userId="793df4c8-74e7-4e4d-ae91-9adbac9ff301" providerId="ADAL" clId="{D8AA1F5D-796C-4194-B056-509790DDE781}" dt="2021-10-02T00:22:08.233" v="280" actId="21"/>
          <ac:picMkLst>
            <pc:docMk/>
            <pc:sldMk cId="3521426525" sldId="271"/>
            <ac:picMk id="5" creationId="{8CA34A64-C4E7-4EB9-893A-71868DB9EDCC}"/>
          </ac:picMkLst>
        </pc:picChg>
        <pc:picChg chg="add mod modCrop">
          <ac:chgData name="LOPEZ SESENES ROY" userId="793df4c8-74e7-4e4d-ae91-9adbac9ff301" providerId="ADAL" clId="{D8AA1F5D-796C-4194-B056-509790DDE781}" dt="2021-10-09T12:19:57.101" v="5012" actId="1076"/>
          <ac:picMkLst>
            <pc:docMk/>
            <pc:sldMk cId="3521426525" sldId="271"/>
            <ac:picMk id="7" creationId="{7F0FCC7D-80F5-41E6-9EB5-F3A4D58A189C}"/>
          </ac:picMkLst>
        </pc:picChg>
      </pc:sldChg>
      <pc:sldChg chg="modSp new mod ord">
        <pc:chgData name="LOPEZ SESENES ROY" userId="793df4c8-74e7-4e4d-ae91-9adbac9ff301" providerId="ADAL" clId="{D8AA1F5D-796C-4194-B056-509790DDE781}" dt="2021-11-23T23:22:56.282" v="7739" actId="123"/>
        <pc:sldMkLst>
          <pc:docMk/>
          <pc:sldMk cId="2688395758" sldId="272"/>
        </pc:sldMkLst>
        <pc:spChg chg="mod">
          <ac:chgData name="LOPEZ SESENES ROY" userId="793df4c8-74e7-4e4d-ae91-9adbac9ff301" providerId="ADAL" clId="{D8AA1F5D-796C-4194-B056-509790DDE781}" dt="2021-10-02T15:09:57.857" v="917" actId="20577"/>
          <ac:spMkLst>
            <pc:docMk/>
            <pc:sldMk cId="2688395758" sldId="272"/>
            <ac:spMk id="2" creationId="{29306E90-FAE7-454D-982B-1FAC1B747DF5}"/>
          </ac:spMkLst>
        </pc:spChg>
        <pc:spChg chg="mod">
          <ac:chgData name="LOPEZ SESENES ROY" userId="793df4c8-74e7-4e4d-ae91-9adbac9ff301" providerId="ADAL" clId="{D8AA1F5D-796C-4194-B056-509790DDE781}" dt="2021-11-23T23:22:56.282" v="7739" actId="123"/>
          <ac:spMkLst>
            <pc:docMk/>
            <pc:sldMk cId="2688395758" sldId="272"/>
            <ac:spMk id="3" creationId="{DE493029-3918-4633-8EE5-55015E3DE9C2}"/>
          </ac:spMkLst>
        </pc:spChg>
      </pc:sldChg>
      <pc:sldChg chg="addSp delSp modSp new mod ord">
        <pc:chgData name="LOPEZ SESENES ROY" userId="793df4c8-74e7-4e4d-ae91-9adbac9ff301" providerId="ADAL" clId="{D8AA1F5D-796C-4194-B056-509790DDE781}" dt="2021-11-12T22:37:57.665" v="7417"/>
        <pc:sldMkLst>
          <pc:docMk/>
          <pc:sldMk cId="4276944115" sldId="273"/>
        </pc:sldMkLst>
        <pc:spChg chg="mod">
          <ac:chgData name="LOPEZ SESENES ROY" userId="793df4c8-74e7-4e4d-ae91-9adbac9ff301" providerId="ADAL" clId="{D8AA1F5D-796C-4194-B056-509790DDE781}" dt="2021-10-02T15:39:55.821" v="1508" actId="121"/>
          <ac:spMkLst>
            <pc:docMk/>
            <pc:sldMk cId="4276944115" sldId="273"/>
            <ac:spMk id="2" creationId="{56712F97-DA58-4434-8049-C72E175657EF}"/>
          </ac:spMkLst>
        </pc:spChg>
        <pc:spChg chg="del">
          <ac:chgData name="LOPEZ SESENES ROY" userId="793df4c8-74e7-4e4d-ae91-9adbac9ff301" providerId="ADAL" clId="{D8AA1F5D-796C-4194-B056-509790DDE781}" dt="2021-10-02T15:39:33.594" v="1468" actId="931"/>
          <ac:spMkLst>
            <pc:docMk/>
            <pc:sldMk cId="4276944115" sldId="273"/>
            <ac:spMk id="3" creationId="{B8936C60-17FA-4805-8011-F490E0DDAD68}"/>
          </ac:spMkLst>
        </pc:spChg>
        <pc:spChg chg="add mod">
          <ac:chgData name="LOPEZ SESENES ROY" userId="793df4c8-74e7-4e4d-ae91-9adbac9ff301" providerId="ADAL" clId="{D8AA1F5D-796C-4194-B056-509790DDE781}" dt="2021-10-02T16:31:52.949" v="2383" actId="1076"/>
          <ac:spMkLst>
            <pc:docMk/>
            <pc:sldMk cId="4276944115" sldId="273"/>
            <ac:spMk id="6" creationId="{9A85BEF5-4D44-402D-A950-1E7AA332BDA9}"/>
          </ac:spMkLst>
        </pc:spChg>
        <pc:picChg chg="add mod">
          <ac:chgData name="LOPEZ SESENES ROY" userId="793df4c8-74e7-4e4d-ae91-9adbac9ff301" providerId="ADAL" clId="{D8AA1F5D-796C-4194-B056-509790DDE781}" dt="2021-10-02T16:28:30.421" v="1510" actId="1076"/>
          <ac:picMkLst>
            <pc:docMk/>
            <pc:sldMk cId="4276944115" sldId="273"/>
            <ac:picMk id="5" creationId="{DE631EB5-6784-4974-A2E3-A122F942CBC6}"/>
          </ac:picMkLst>
        </pc:picChg>
      </pc:sldChg>
      <pc:sldChg chg="addSp modSp new mod">
        <pc:chgData name="LOPEZ SESENES ROY" userId="793df4c8-74e7-4e4d-ae91-9adbac9ff301" providerId="ADAL" clId="{D8AA1F5D-796C-4194-B056-509790DDE781}" dt="2021-10-02T17:08:41.335" v="3894" actId="20577"/>
        <pc:sldMkLst>
          <pc:docMk/>
          <pc:sldMk cId="3299468127" sldId="274"/>
        </pc:sldMkLst>
        <pc:spChg chg="mod">
          <ac:chgData name="LOPEZ SESENES ROY" userId="793df4c8-74e7-4e4d-ae91-9adbac9ff301" providerId="ADAL" clId="{D8AA1F5D-796C-4194-B056-509790DDE781}" dt="2021-10-02T16:44:14.889" v="3355" actId="1076"/>
          <ac:spMkLst>
            <pc:docMk/>
            <pc:sldMk cId="3299468127" sldId="274"/>
            <ac:spMk id="2" creationId="{9DDED9BA-B41A-4729-A326-7DDF8EEFA5A6}"/>
          </ac:spMkLst>
        </pc:spChg>
        <pc:spChg chg="mod">
          <ac:chgData name="LOPEZ SESENES ROY" userId="793df4c8-74e7-4e4d-ae91-9adbac9ff301" providerId="ADAL" clId="{D8AA1F5D-796C-4194-B056-509790DDE781}" dt="2021-10-02T17:02:16.809" v="3881" actId="14100"/>
          <ac:spMkLst>
            <pc:docMk/>
            <pc:sldMk cId="3299468127" sldId="274"/>
            <ac:spMk id="3" creationId="{009163D0-D74B-422B-A608-123B729C38FD}"/>
          </ac:spMkLst>
        </pc:spChg>
        <pc:spChg chg="add mod">
          <ac:chgData name="LOPEZ SESENES ROY" userId="793df4c8-74e7-4e4d-ae91-9adbac9ff301" providerId="ADAL" clId="{D8AA1F5D-796C-4194-B056-509790DDE781}" dt="2021-10-02T17:08:41.335" v="3894" actId="20577"/>
          <ac:spMkLst>
            <pc:docMk/>
            <pc:sldMk cId="3299468127" sldId="274"/>
            <ac:spMk id="7" creationId="{8B6861F3-42C0-456F-8CBD-2D7F34EA1727}"/>
          </ac:spMkLst>
        </pc:spChg>
        <pc:picChg chg="add mod">
          <ac:chgData name="LOPEZ SESENES ROY" userId="793df4c8-74e7-4e4d-ae91-9adbac9ff301" providerId="ADAL" clId="{D8AA1F5D-796C-4194-B056-509790DDE781}" dt="2021-10-02T16:58:02.243" v="3360" actId="1076"/>
          <ac:picMkLst>
            <pc:docMk/>
            <pc:sldMk cId="3299468127" sldId="274"/>
            <ac:picMk id="5" creationId="{8B69AE87-3B14-4FA5-8D45-336CCF5FA9D4}"/>
          </ac:picMkLst>
        </pc:picChg>
      </pc:sldChg>
      <pc:sldChg chg="modSp new mod">
        <pc:chgData name="LOPEZ SESENES ROY" userId="793df4c8-74e7-4e4d-ae91-9adbac9ff301" providerId="ADAL" clId="{D8AA1F5D-796C-4194-B056-509790DDE781}" dt="2021-10-02T17:14:01.181" v="4433" actId="20577"/>
        <pc:sldMkLst>
          <pc:docMk/>
          <pc:sldMk cId="1048107073" sldId="275"/>
        </pc:sldMkLst>
        <pc:spChg chg="mod">
          <ac:chgData name="LOPEZ SESENES ROY" userId="793df4c8-74e7-4e4d-ae91-9adbac9ff301" providerId="ADAL" clId="{D8AA1F5D-796C-4194-B056-509790DDE781}" dt="2021-10-02T17:09:30.932" v="3918" actId="121"/>
          <ac:spMkLst>
            <pc:docMk/>
            <pc:sldMk cId="1048107073" sldId="275"/>
            <ac:spMk id="2" creationId="{E236E393-3CD1-420E-B68D-4BF286B0C2F4}"/>
          </ac:spMkLst>
        </pc:spChg>
        <pc:spChg chg="mod">
          <ac:chgData name="LOPEZ SESENES ROY" userId="793df4c8-74e7-4e4d-ae91-9adbac9ff301" providerId="ADAL" clId="{D8AA1F5D-796C-4194-B056-509790DDE781}" dt="2021-10-02T17:14:01.181" v="4433" actId="20577"/>
          <ac:spMkLst>
            <pc:docMk/>
            <pc:sldMk cId="1048107073" sldId="275"/>
            <ac:spMk id="3" creationId="{B0C3CA2C-2548-411B-8987-0C288C242080}"/>
          </ac:spMkLst>
        </pc:spChg>
      </pc:sldChg>
      <pc:sldChg chg="addSp modSp new mod">
        <pc:chgData name="LOPEZ SESENES ROY" userId="793df4c8-74e7-4e4d-ae91-9adbac9ff301" providerId="ADAL" clId="{D8AA1F5D-796C-4194-B056-509790DDE781}" dt="2021-10-02T18:15:15.664" v="4974" actId="1076"/>
        <pc:sldMkLst>
          <pc:docMk/>
          <pc:sldMk cId="1846942700" sldId="276"/>
        </pc:sldMkLst>
        <pc:spChg chg="mod">
          <ac:chgData name="LOPEZ SESENES ROY" userId="793df4c8-74e7-4e4d-ae91-9adbac9ff301" providerId="ADAL" clId="{D8AA1F5D-796C-4194-B056-509790DDE781}" dt="2021-10-02T17:20:11.674" v="4970" actId="1076"/>
          <ac:spMkLst>
            <pc:docMk/>
            <pc:sldMk cId="1846942700" sldId="276"/>
            <ac:spMk id="2" creationId="{B41EDBA3-6710-46B9-9EA7-E20D7E9D2DA1}"/>
          </ac:spMkLst>
        </pc:spChg>
        <pc:spChg chg="mod">
          <ac:chgData name="LOPEZ SESENES ROY" userId="793df4c8-74e7-4e4d-ae91-9adbac9ff301" providerId="ADAL" clId="{D8AA1F5D-796C-4194-B056-509790DDE781}" dt="2021-10-02T17:20:14.253" v="4971" actId="1076"/>
          <ac:spMkLst>
            <pc:docMk/>
            <pc:sldMk cId="1846942700" sldId="276"/>
            <ac:spMk id="3" creationId="{3E0A56EC-3462-4001-8E69-E11A391B1B7A}"/>
          </ac:spMkLst>
        </pc:spChg>
        <pc:picChg chg="add mod">
          <ac:chgData name="LOPEZ SESENES ROY" userId="793df4c8-74e7-4e4d-ae91-9adbac9ff301" providerId="ADAL" clId="{D8AA1F5D-796C-4194-B056-509790DDE781}" dt="2021-10-02T18:15:15.664" v="4974" actId="1076"/>
          <ac:picMkLst>
            <pc:docMk/>
            <pc:sldMk cId="1846942700" sldId="276"/>
            <ac:picMk id="5" creationId="{13B0CA09-489B-4480-8A3D-AA0E40EBC4E0}"/>
          </ac:picMkLst>
        </pc:picChg>
      </pc:sldChg>
      <pc:sldChg chg="addSp delSp modSp new mod">
        <pc:chgData name="LOPEZ SESENES ROY" userId="793df4c8-74e7-4e4d-ae91-9adbac9ff301" providerId="ADAL" clId="{D8AA1F5D-796C-4194-B056-509790DDE781}" dt="2021-10-15T21:05:38.262" v="5127" actId="732"/>
        <pc:sldMkLst>
          <pc:docMk/>
          <pc:sldMk cId="1624583844" sldId="277"/>
        </pc:sldMkLst>
        <pc:spChg chg="mod">
          <ac:chgData name="LOPEZ SESENES ROY" userId="793df4c8-74e7-4e4d-ae91-9adbac9ff301" providerId="ADAL" clId="{D8AA1F5D-796C-4194-B056-509790DDE781}" dt="2021-10-15T21:04:28.447" v="5068" actId="121"/>
          <ac:spMkLst>
            <pc:docMk/>
            <pc:sldMk cId="1624583844" sldId="277"/>
            <ac:spMk id="2" creationId="{6FFCDFF3-A18A-433A-B886-79D85655AD0C}"/>
          </ac:spMkLst>
        </pc:spChg>
        <pc:spChg chg="del">
          <ac:chgData name="LOPEZ SESENES ROY" userId="793df4c8-74e7-4e4d-ae91-9adbac9ff301" providerId="ADAL" clId="{D8AA1F5D-796C-4194-B056-509790DDE781}" dt="2021-10-15T21:04:12.399" v="5014" actId="478"/>
          <ac:spMkLst>
            <pc:docMk/>
            <pc:sldMk cId="1624583844" sldId="277"/>
            <ac:spMk id="3" creationId="{2B7EF634-72B7-4E29-9510-17138A747E64}"/>
          </ac:spMkLst>
        </pc:spChg>
        <pc:spChg chg="add mod">
          <ac:chgData name="LOPEZ SESENES ROY" userId="793df4c8-74e7-4e4d-ae91-9adbac9ff301" providerId="ADAL" clId="{D8AA1F5D-796C-4194-B056-509790DDE781}" dt="2021-10-15T21:05:23.056" v="5124" actId="20577"/>
          <ac:spMkLst>
            <pc:docMk/>
            <pc:sldMk cId="1624583844" sldId="277"/>
            <ac:spMk id="6" creationId="{FF3221FD-1184-4658-95CB-7D1F71F80CEB}"/>
          </ac:spMkLst>
        </pc:spChg>
        <pc:picChg chg="add mod modCrop">
          <ac:chgData name="LOPEZ SESENES ROY" userId="793df4c8-74e7-4e4d-ae91-9adbac9ff301" providerId="ADAL" clId="{D8AA1F5D-796C-4194-B056-509790DDE781}" dt="2021-10-15T21:05:38.262" v="5127" actId="732"/>
          <ac:picMkLst>
            <pc:docMk/>
            <pc:sldMk cId="1624583844" sldId="277"/>
            <ac:picMk id="5" creationId="{10C254C0-9F48-481E-BF30-CF3BD0309BF8}"/>
          </ac:picMkLst>
        </pc:picChg>
      </pc:sldChg>
      <pc:sldChg chg="addSp delSp modSp new mod">
        <pc:chgData name="LOPEZ SESENES ROY" userId="793df4c8-74e7-4e4d-ae91-9adbac9ff301" providerId="ADAL" clId="{D8AA1F5D-796C-4194-B056-509790DDE781}" dt="2021-10-15T21:06:35.664" v="5135" actId="1076"/>
        <pc:sldMkLst>
          <pc:docMk/>
          <pc:sldMk cId="2597698946" sldId="278"/>
        </pc:sldMkLst>
        <pc:spChg chg="del">
          <ac:chgData name="LOPEZ SESENES ROY" userId="793df4c8-74e7-4e4d-ae91-9adbac9ff301" providerId="ADAL" clId="{D8AA1F5D-796C-4194-B056-509790DDE781}" dt="2021-10-15T21:06:29.673" v="5133" actId="478"/>
          <ac:spMkLst>
            <pc:docMk/>
            <pc:sldMk cId="2597698946" sldId="278"/>
            <ac:spMk id="2" creationId="{D91E80BB-221E-4D34-B237-2B0527113362}"/>
          </ac:spMkLst>
        </pc:spChg>
        <pc:spChg chg="del">
          <ac:chgData name="LOPEZ SESENES ROY" userId="793df4c8-74e7-4e4d-ae91-9adbac9ff301" providerId="ADAL" clId="{D8AA1F5D-796C-4194-B056-509790DDE781}" dt="2021-10-15T21:06:26.830" v="5132" actId="478"/>
          <ac:spMkLst>
            <pc:docMk/>
            <pc:sldMk cId="2597698946" sldId="278"/>
            <ac:spMk id="3" creationId="{1D521433-0E65-42F7-9CB9-5810FE3C251E}"/>
          </ac:spMkLst>
        </pc:spChg>
        <pc:picChg chg="add mod modCrop">
          <ac:chgData name="LOPEZ SESENES ROY" userId="793df4c8-74e7-4e4d-ae91-9adbac9ff301" providerId="ADAL" clId="{D8AA1F5D-796C-4194-B056-509790DDE781}" dt="2021-10-15T21:06:35.664" v="5135" actId="1076"/>
          <ac:picMkLst>
            <pc:docMk/>
            <pc:sldMk cId="2597698946" sldId="278"/>
            <ac:picMk id="5" creationId="{7F44A036-0AF8-433E-A5A2-27ACCED0A3E2}"/>
          </ac:picMkLst>
        </pc:picChg>
      </pc:sldChg>
      <pc:sldChg chg="modSp new mod">
        <pc:chgData name="LOPEZ SESENES ROY" userId="793df4c8-74e7-4e4d-ae91-9adbac9ff301" providerId="ADAL" clId="{D8AA1F5D-796C-4194-B056-509790DDE781}" dt="2021-10-15T21:47:09.344" v="6512" actId="20577"/>
        <pc:sldMkLst>
          <pc:docMk/>
          <pc:sldMk cId="2941759979" sldId="279"/>
        </pc:sldMkLst>
        <pc:spChg chg="mod">
          <ac:chgData name="LOPEZ SESENES ROY" userId="793df4c8-74e7-4e4d-ae91-9adbac9ff301" providerId="ADAL" clId="{D8AA1F5D-796C-4194-B056-509790DDE781}" dt="2021-10-15T21:06:51.786" v="5180" actId="121"/>
          <ac:spMkLst>
            <pc:docMk/>
            <pc:sldMk cId="2941759979" sldId="279"/>
            <ac:spMk id="2" creationId="{CC480811-8FA7-4C60-B096-38D875D19774}"/>
          </ac:spMkLst>
        </pc:spChg>
        <pc:spChg chg="mod">
          <ac:chgData name="LOPEZ SESENES ROY" userId="793df4c8-74e7-4e4d-ae91-9adbac9ff301" providerId="ADAL" clId="{D8AA1F5D-796C-4194-B056-509790DDE781}" dt="2021-10-15T21:47:09.344" v="6512" actId="20577"/>
          <ac:spMkLst>
            <pc:docMk/>
            <pc:sldMk cId="2941759979" sldId="279"/>
            <ac:spMk id="3" creationId="{0F4647E6-7F93-40D8-B541-89E89A06F1C2}"/>
          </ac:spMkLst>
        </pc:spChg>
      </pc:sldChg>
      <pc:sldChg chg="modSp new mod">
        <pc:chgData name="LOPEZ SESENES ROY" userId="793df4c8-74e7-4e4d-ae91-9adbac9ff301" providerId="ADAL" clId="{D8AA1F5D-796C-4194-B056-509790DDE781}" dt="2021-10-15T21:55:01.415" v="6994" actId="20577"/>
        <pc:sldMkLst>
          <pc:docMk/>
          <pc:sldMk cId="1189725034" sldId="280"/>
        </pc:sldMkLst>
        <pc:spChg chg="mod">
          <ac:chgData name="LOPEZ SESENES ROY" userId="793df4c8-74e7-4e4d-ae91-9adbac9ff301" providerId="ADAL" clId="{D8AA1F5D-796C-4194-B056-509790DDE781}" dt="2021-10-15T21:47:38.831" v="6555" actId="121"/>
          <ac:spMkLst>
            <pc:docMk/>
            <pc:sldMk cId="1189725034" sldId="280"/>
            <ac:spMk id="2" creationId="{A1DB8757-416C-46E0-8E58-D41B85E6B8F4}"/>
          </ac:spMkLst>
        </pc:spChg>
        <pc:spChg chg="mod">
          <ac:chgData name="LOPEZ SESENES ROY" userId="793df4c8-74e7-4e4d-ae91-9adbac9ff301" providerId="ADAL" clId="{D8AA1F5D-796C-4194-B056-509790DDE781}" dt="2021-10-15T21:55:01.415" v="6994" actId="20577"/>
          <ac:spMkLst>
            <pc:docMk/>
            <pc:sldMk cId="1189725034" sldId="280"/>
            <ac:spMk id="3" creationId="{A2E773BC-D40B-4A69-8DFF-109FDE076D45}"/>
          </ac:spMkLst>
        </pc:spChg>
      </pc:sldChg>
      <pc:sldChg chg="modSp new mod">
        <pc:chgData name="LOPEZ SESENES ROY" userId="793df4c8-74e7-4e4d-ae91-9adbac9ff301" providerId="ADAL" clId="{D8AA1F5D-796C-4194-B056-509790DDE781}" dt="2021-10-15T21:57:59.505" v="7085" actId="123"/>
        <pc:sldMkLst>
          <pc:docMk/>
          <pc:sldMk cId="1908607548" sldId="281"/>
        </pc:sldMkLst>
        <pc:spChg chg="mod">
          <ac:chgData name="LOPEZ SESENES ROY" userId="793df4c8-74e7-4e4d-ae91-9adbac9ff301" providerId="ADAL" clId="{D8AA1F5D-796C-4194-B056-509790DDE781}" dt="2021-10-15T21:57:59.505" v="7085" actId="123"/>
          <ac:spMkLst>
            <pc:docMk/>
            <pc:sldMk cId="1908607548" sldId="281"/>
            <ac:spMk id="3" creationId="{E2AEB2BA-9C2A-4DD5-9AB2-0EB661AF6524}"/>
          </ac:spMkLst>
        </pc:spChg>
      </pc:sldChg>
      <pc:sldChg chg="new del">
        <pc:chgData name="LOPEZ SESENES ROY" userId="793df4c8-74e7-4e4d-ae91-9adbac9ff301" providerId="ADAL" clId="{D8AA1F5D-796C-4194-B056-509790DDE781}" dt="2021-11-23T23:23:17.876" v="7740" actId="47"/>
        <pc:sldMkLst>
          <pc:docMk/>
          <pc:sldMk cId="3442814496" sldId="282"/>
        </pc:sldMkLst>
      </pc:sldChg>
      <pc:sldChg chg="modSp new mod">
        <pc:chgData name="LOPEZ SESENES ROY" userId="793df4c8-74e7-4e4d-ae91-9adbac9ff301" providerId="ADAL" clId="{D8AA1F5D-796C-4194-B056-509790DDE781}" dt="2021-11-12T22:28:08.624" v="7165" actId="121"/>
        <pc:sldMkLst>
          <pc:docMk/>
          <pc:sldMk cId="3436419158" sldId="283"/>
        </pc:sldMkLst>
        <pc:spChg chg="mod">
          <ac:chgData name="LOPEZ SESENES ROY" userId="793df4c8-74e7-4e4d-ae91-9adbac9ff301" providerId="ADAL" clId="{D8AA1F5D-796C-4194-B056-509790DDE781}" dt="2021-11-12T22:28:08.624" v="7165" actId="121"/>
          <ac:spMkLst>
            <pc:docMk/>
            <pc:sldMk cId="3436419158" sldId="283"/>
            <ac:spMk id="2" creationId="{53085F92-8108-4E28-99AF-AD4A9A830EA9}"/>
          </ac:spMkLst>
        </pc:spChg>
        <pc:spChg chg="mod">
          <ac:chgData name="LOPEZ SESENES ROY" userId="793df4c8-74e7-4e4d-ae91-9adbac9ff301" providerId="ADAL" clId="{D8AA1F5D-796C-4194-B056-509790DDE781}" dt="2021-11-12T22:28:05.508" v="7164" actId="27636"/>
          <ac:spMkLst>
            <pc:docMk/>
            <pc:sldMk cId="3436419158" sldId="283"/>
            <ac:spMk id="3" creationId="{A6019B1B-2C3F-49DB-87F3-F18C7FB19F72}"/>
          </ac:spMkLst>
        </pc:spChg>
      </pc:sldChg>
      <pc:sldChg chg="modSp new mod">
        <pc:chgData name="LOPEZ SESENES ROY" userId="793df4c8-74e7-4e4d-ae91-9adbac9ff301" providerId="ADAL" clId="{D8AA1F5D-796C-4194-B056-509790DDE781}" dt="2021-11-12T22:29:34.179" v="7197" actId="20577"/>
        <pc:sldMkLst>
          <pc:docMk/>
          <pc:sldMk cId="2875913862" sldId="284"/>
        </pc:sldMkLst>
        <pc:spChg chg="mod">
          <ac:chgData name="LOPEZ SESENES ROY" userId="793df4c8-74e7-4e4d-ae91-9adbac9ff301" providerId="ADAL" clId="{D8AA1F5D-796C-4194-B056-509790DDE781}" dt="2021-11-12T22:29:34.179" v="7197" actId="20577"/>
          <ac:spMkLst>
            <pc:docMk/>
            <pc:sldMk cId="2875913862" sldId="284"/>
            <ac:spMk id="3" creationId="{BAEE678F-5FCA-4C58-A646-3DA9E3620A3F}"/>
          </ac:spMkLst>
        </pc:spChg>
      </pc:sldChg>
      <pc:sldChg chg="new del">
        <pc:chgData name="LOPEZ SESENES ROY" userId="793df4c8-74e7-4e4d-ae91-9adbac9ff301" providerId="ADAL" clId="{D8AA1F5D-796C-4194-B056-509790DDE781}" dt="2021-11-23T23:22:43.045" v="7737" actId="47"/>
        <pc:sldMkLst>
          <pc:docMk/>
          <pc:sldMk cId="403006374" sldId="285"/>
        </pc:sldMkLst>
      </pc:sldChg>
      <pc:sldChg chg="addSp modSp new mod">
        <pc:chgData name="LOPEZ SESENES ROY" userId="793df4c8-74e7-4e4d-ae91-9adbac9ff301" providerId="ADAL" clId="{D8AA1F5D-796C-4194-B056-509790DDE781}" dt="2021-11-12T22:30:15.371" v="7202" actId="14100"/>
        <pc:sldMkLst>
          <pc:docMk/>
          <pc:sldMk cId="181001221" sldId="286"/>
        </pc:sldMkLst>
        <pc:picChg chg="add mod modCrop">
          <ac:chgData name="LOPEZ SESENES ROY" userId="793df4c8-74e7-4e4d-ae91-9adbac9ff301" providerId="ADAL" clId="{D8AA1F5D-796C-4194-B056-509790DDE781}" dt="2021-11-12T22:30:15.371" v="7202" actId="14100"/>
          <ac:picMkLst>
            <pc:docMk/>
            <pc:sldMk cId="181001221" sldId="286"/>
            <ac:picMk id="4" creationId="{411956F1-2AB5-4AC9-82BD-0769696D7A5C}"/>
          </ac:picMkLst>
        </pc:picChg>
      </pc:sldChg>
      <pc:sldChg chg="new del">
        <pc:chgData name="LOPEZ SESENES ROY" userId="793df4c8-74e7-4e4d-ae91-9adbac9ff301" providerId="ADAL" clId="{D8AA1F5D-796C-4194-B056-509790DDE781}" dt="2021-11-23T23:22:41.747" v="7736" actId="47"/>
        <pc:sldMkLst>
          <pc:docMk/>
          <pc:sldMk cId="3351803075" sldId="287"/>
        </pc:sldMkLst>
      </pc:sldChg>
      <pc:sldChg chg="modSp new mod">
        <pc:chgData name="LOPEZ SESENES ROY" userId="793df4c8-74e7-4e4d-ae91-9adbac9ff301" providerId="ADAL" clId="{D8AA1F5D-796C-4194-B056-509790DDE781}" dt="2021-11-12T22:31:37.835" v="7222" actId="2710"/>
        <pc:sldMkLst>
          <pc:docMk/>
          <pc:sldMk cId="3229113853" sldId="288"/>
        </pc:sldMkLst>
        <pc:spChg chg="mod">
          <ac:chgData name="LOPEZ SESENES ROY" userId="793df4c8-74e7-4e4d-ae91-9adbac9ff301" providerId="ADAL" clId="{D8AA1F5D-796C-4194-B056-509790DDE781}" dt="2021-11-12T22:31:13.060" v="7207" actId="20578"/>
          <ac:spMkLst>
            <pc:docMk/>
            <pc:sldMk cId="3229113853" sldId="288"/>
            <ac:spMk id="2" creationId="{EDC24B22-2BA7-423C-B567-1E34E5CAEB8E}"/>
          </ac:spMkLst>
        </pc:spChg>
        <pc:spChg chg="mod">
          <ac:chgData name="LOPEZ SESENES ROY" userId="793df4c8-74e7-4e4d-ae91-9adbac9ff301" providerId="ADAL" clId="{D8AA1F5D-796C-4194-B056-509790DDE781}" dt="2021-11-12T22:31:37.835" v="7222" actId="2710"/>
          <ac:spMkLst>
            <pc:docMk/>
            <pc:sldMk cId="3229113853" sldId="288"/>
            <ac:spMk id="3" creationId="{140335BB-F69E-4D5F-9E76-9518ED0D4E70}"/>
          </ac:spMkLst>
        </pc:spChg>
      </pc:sldChg>
      <pc:sldChg chg="delSp modSp new mod ord">
        <pc:chgData name="LOPEZ SESENES ROY" userId="793df4c8-74e7-4e4d-ae91-9adbac9ff301" providerId="ADAL" clId="{D8AA1F5D-796C-4194-B056-509790DDE781}" dt="2021-11-23T23:22:51.193" v="7738" actId="478"/>
        <pc:sldMkLst>
          <pc:docMk/>
          <pc:sldMk cId="1713434666" sldId="289"/>
        </pc:sldMkLst>
        <pc:spChg chg="del">
          <ac:chgData name="LOPEZ SESENES ROY" userId="793df4c8-74e7-4e4d-ae91-9adbac9ff301" providerId="ADAL" clId="{D8AA1F5D-796C-4194-B056-509790DDE781}" dt="2021-11-23T23:22:51.193" v="7738" actId="478"/>
          <ac:spMkLst>
            <pc:docMk/>
            <pc:sldMk cId="1713434666" sldId="289"/>
            <ac:spMk id="2" creationId="{3540DC3B-6A01-4040-BCE6-9BDC73855A48}"/>
          </ac:spMkLst>
        </pc:spChg>
        <pc:spChg chg="mod">
          <ac:chgData name="LOPEZ SESENES ROY" userId="793df4c8-74e7-4e4d-ae91-9adbac9ff301" providerId="ADAL" clId="{D8AA1F5D-796C-4194-B056-509790DDE781}" dt="2021-11-12T22:34:07.678" v="7272" actId="12"/>
          <ac:spMkLst>
            <pc:docMk/>
            <pc:sldMk cId="1713434666" sldId="289"/>
            <ac:spMk id="3" creationId="{DEE7C57B-62C4-45DA-8736-C5381227481A}"/>
          </ac:spMkLst>
        </pc:spChg>
      </pc:sldChg>
      <pc:sldChg chg="modSp new mod">
        <pc:chgData name="LOPEZ SESENES ROY" userId="793df4c8-74e7-4e4d-ae91-9adbac9ff301" providerId="ADAL" clId="{D8AA1F5D-796C-4194-B056-509790DDE781}" dt="2021-11-12T22:35:36.228" v="7323" actId="121"/>
        <pc:sldMkLst>
          <pc:docMk/>
          <pc:sldMk cId="3259995245" sldId="290"/>
        </pc:sldMkLst>
        <pc:spChg chg="mod">
          <ac:chgData name="LOPEZ SESENES ROY" userId="793df4c8-74e7-4e4d-ae91-9adbac9ff301" providerId="ADAL" clId="{D8AA1F5D-796C-4194-B056-509790DDE781}" dt="2021-11-12T22:35:36.228" v="7323" actId="121"/>
          <ac:spMkLst>
            <pc:docMk/>
            <pc:sldMk cId="3259995245" sldId="290"/>
            <ac:spMk id="2" creationId="{B1836705-0163-4C28-B86B-45D263C0E5B8}"/>
          </ac:spMkLst>
        </pc:spChg>
        <pc:spChg chg="mod">
          <ac:chgData name="LOPEZ SESENES ROY" userId="793df4c8-74e7-4e4d-ae91-9adbac9ff301" providerId="ADAL" clId="{D8AA1F5D-796C-4194-B056-509790DDE781}" dt="2021-11-12T22:35:20.318" v="7289" actId="123"/>
          <ac:spMkLst>
            <pc:docMk/>
            <pc:sldMk cId="3259995245" sldId="290"/>
            <ac:spMk id="3" creationId="{F0C45893-625C-4813-91D4-F05CEE358649}"/>
          </ac:spMkLst>
        </pc:spChg>
      </pc:sldChg>
      <pc:sldChg chg="addSp delSp modSp new mod">
        <pc:chgData name="LOPEZ SESENES ROY" userId="793df4c8-74e7-4e4d-ae91-9adbac9ff301" providerId="ADAL" clId="{D8AA1F5D-796C-4194-B056-509790DDE781}" dt="2021-11-12T22:37:10.716" v="7415" actId="1076"/>
        <pc:sldMkLst>
          <pc:docMk/>
          <pc:sldMk cId="1640653712" sldId="291"/>
        </pc:sldMkLst>
        <pc:spChg chg="del">
          <ac:chgData name="LOPEZ SESENES ROY" userId="793df4c8-74e7-4e4d-ae91-9adbac9ff301" providerId="ADAL" clId="{D8AA1F5D-796C-4194-B056-509790DDE781}" dt="2021-11-12T22:36:43.859" v="7332" actId="478"/>
          <ac:spMkLst>
            <pc:docMk/>
            <pc:sldMk cId="1640653712" sldId="291"/>
            <ac:spMk id="2" creationId="{CCD73789-5C1E-41D0-B959-1EB5D04EEB96}"/>
          </ac:spMkLst>
        </pc:spChg>
        <pc:spChg chg="del">
          <ac:chgData name="LOPEZ SESENES ROY" userId="793df4c8-74e7-4e4d-ae91-9adbac9ff301" providerId="ADAL" clId="{D8AA1F5D-796C-4194-B056-509790DDE781}" dt="2021-11-12T22:36:41.301" v="7331" actId="478"/>
          <ac:spMkLst>
            <pc:docMk/>
            <pc:sldMk cId="1640653712" sldId="291"/>
            <ac:spMk id="3" creationId="{D944A649-B51C-4201-9772-A68A7E3AF9CC}"/>
          </ac:spMkLst>
        </pc:spChg>
        <pc:spChg chg="add mod">
          <ac:chgData name="LOPEZ SESENES ROY" userId="793df4c8-74e7-4e4d-ae91-9adbac9ff301" providerId="ADAL" clId="{D8AA1F5D-796C-4194-B056-509790DDE781}" dt="2021-11-12T22:37:10.716" v="7415" actId="1076"/>
          <ac:spMkLst>
            <pc:docMk/>
            <pc:sldMk cId="1640653712" sldId="291"/>
            <ac:spMk id="5" creationId="{057710A7-8847-4CB0-9046-06BF2E9F057A}"/>
          </ac:spMkLst>
        </pc:spChg>
        <pc:picChg chg="add mod modCrop">
          <ac:chgData name="LOPEZ SESENES ROY" userId="793df4c8-74e7-4e4d-ae91-9adbac9ff301" providerId="ADAL" clId="{D8AA1F5D-796C-4194-B056-509790DDE781}" dt="2021-11-12T22:36:37.560" v="7330" actId="14100"/>
          <ac:picMkLst>
            <pc:docMk/>
            <pc:sldMk cId="1640653712" sldId="291"/>
            <ac:picMk id="4" creationId="{117AACDC-FE81-482A-8BFF-3439D8100F8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42.056"/>
    </inkml:context>
    <inkml:brush xml:id="br0">
      <inkml:brushProperty name="width" value="0.05" units="cm"/>
      <inkml:brushProperty name="height" value="0.05" units="cm"/>
      <inkml:brushProperty name="color" value="#E71224"/>
    </inkml:brush>
  </inkml:definitions>
  <inkml:trace contextRef="#ctx0" brushRef="#br0">3647 768 24575,'-1'-5'0,"1"-1"0,-1 1 0,0 0 0,0 0 0,-1 0 0,0 0 0,0 0 0,0 0 0,0 0 0,-1 1 0,1-1 0,-1 1 0,0 0 0,-1 0 0,-4-5 0,-7-6 0,-1 1 0,-26-18 0,21 16 0,-6-1 0,-1 1 0,-1 1 0,0 1 0,0 2 0,-48-13 0,-44-19 0,83 29 0,-60-14 0,14 4 0,-186-53 0,46 15 0,116 27-190,43 13-17,-121-25 1,-39 1 206,-16-1 0,176 38 0,-116-2 0,145 12 201,0-2 0,-66-12 0,43 6-201,0 2 0,-1 3 0,-72 6 0,20-1 0,40-3 0,-81 3 0,140 1 0,1 0 0,0 0 0,0 1 0,1 1 0,-1 0 0,-20 13 0,-3 0 0,16-7 0,0 0 0,-24 21 0,4-4 0,8-4 0,2 1 0,1 1 0,0 2 0,3 0 0,0 2 0,-36 57 0,48-63 0,1 1 0,1 0 0,1 1 0,-11 50 0,14-37 0,2 1 0,2-1 0,1 1 0,3-1 0,5 46 0,0-53 0,1-1 0,1-1 0,2 0 0,1 0 0,20 38 0,-17-37 0,-4-12 0,1-2 0,0 1 0,2-1 0,17 19 0,-8-9 0,7 9 0,1-1 0,1-1 0,2-2 0,60 46 0,-53-44 0,-33-26 0,2 0 0,-1-1 0,16 10 0,54 29 0,2-3 0,154 57 0,-73-35 0,-62-24 0,185 64 0,-172-65 0,47 14 0,-85-34 0,-14-2 0,0-4 0,72 9 0,19 3 0,-105-16 0,92 8 0,42-1 0,-79-6 0,-1 1 0,-36-4 0,73 1 0,-98-7 0,1 2 0,-1 1 0,75 22 0,-83-19 0,6-2 0,1-1 0,-1-2 0,1-1 0,53-6 0,-4 2 0,-36 3 0,-27 0 0,0-1 0,-1 0 0,1-2 0,44-9 0,-30 1 0,-28 9 0,-1-1 0,0 0 0,0-1 0,0 0 0,0-1 0,0 0 0,0 0 0,-1-1 0,0 0 0,12-9 0,-9 4 0,-1 1 0,0-2 0,0 0 0,-1 0 0,0 0 0,-1-1 0,-1 0 0,0-1 0,6-14 0,1-13 0,-14 40 0,0 0 0,0 0 0,0-1 0,0 1 0,0 0 0,0-1 0,0 1 0,0 0 0,0-1 0,0 1 0,-1 0 0,1-1 0,0 1 0,0 0 0,0 0 0,0-1 0,0 1 0,-1 0 0,1 0 0,0-1 0,0 1 0,0 0 0,-1 0 0,1-1 0,0 1 0,0 0 0,-1 0 0,1 0 0,0 0 0,0 0 0,-1-1 0,1 1 0,0 0 0,-1 0 0,1 0 0,0 0 0,-1 0 0,1 0 0,0 0 0,-1 0 0,1 0 0,0 0 0,0 0 0,-1 0 0,1 0 0,0 0 0,-1 0 0,1 0 0,0 1 0,-1-1 0,1 0 0,0 0 0,0 0 0,-1 0 0,1 1 0,0-1 0,-1 0 0,0 1 0,0-1 0,0 0 0,0 0 0,0 0 0,0 0 0,0 0 0,0 0 0,0 0 0,0 0 0,0 0 0,0 0 0,0 0 0,0-1 0,0 1 0,1 0 0,-1-1 0,0 1 0,0 0 0,0-1 0,0 1 0,0-1 0,1 0 0,-1 1 0,0-1 0,0 0 0,-2-4 0,1 0 0,0 0 0,1 1 0,-1-1 0,1 0 0,0 0 0,0-1 0,-1-9 0,3-48 0,0 35 0,1-39 0,-2-95 0,-3 144 0,-1 1 0,0 0 0,-13-32 0,11 33 0,0-1 0,1-1 0,-4-27 0,2 4 0,-2 1 0,-1 0 0,-31-75 0,37 106 0,-3-14 0,1 0 0,-5-36 0,1 3 0,-27-102 0,33 144 0,0 1 0,-1-1 0,-12-23 0,10 22 0,1 0 0,-7-21 0,5 12-83,0 2 0,-2-1 0,-16-28 0,14 27-950,1 4-5793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7:33:00.502"/>
    </inkml:context>
    <inkml:brush xml:id="br0">
      <inkml:brushProperty name="width" value="0.05" units="cm"/>
      <inkml:brushProperty name="height" value="0.05" units="cm"/>
      <inkml:brushProperty name="color" value="#E71224"/>
    </inkml:brush>
  </inkml:definitions>
  <inkml:trace contextRef="#ctx0" brushRef="#br0">4178 823 24575,'-1'-3'0,"0"1"0,0 0 0,1 0 0,-1 0 0,-1 0 0,1 0 0,0 0 0,0 1 0,-1-1 0,1 0 0,-1 1 0,1-1 0,-1 1 0,0-1 0,-2-1 0,-29-20 0,-233-117 0,52 47 0,184 82 0,-47-10 0,-5-2 0,-64-14 0,111 31 0,0-3 0,0 0 0,1-2 0,-43-21 0,56 23 0,0 0 0,0 2 0,-27-7 0,-31-10 0,58 17 0,-1 1 0,0 0 0,0 2 0,0 0 0,-26 0 0,-116 5 0,67 2 0,-755-3 0,811-3 0,1-2 0,-1-2 0,1-1 0,1-2 0,-48-19 0,75 25 0,-68-16 0,54 15 0,-49-17 0,54 15 0,-1 1 0,0 1 0,-1 1 0,1 0 0,-29 1 0,22 1 0,-6-3 0,1-2 0,1-1 0,-37-13 0,-41-10 0,5 4 0,-43-7 0,129 30 0,0 2 0,0 0 0,-1 1 0,1 1 0,0 0 0,-1 2 0,1 1 0,0 0 0,-33 11 0,47-11 0,0 1 0,1 0 0,-1 1 0,1 0 0,0-1 0,0 1 0,1 1 0,0-1 0,0 1 0,0 0 0,-5 9 0,-6 9 0,6-9 0,0 0 0,1 0 0,0 1 0,1 1 0,-8 29 0,5-5 0,-5 51 0,3-27 0,6-41 0,2 1 0,-1 31 0,6 255 0,0-290 0,2-1 0,0 1 0,1-1 0,1 0 0,10 25 0,9 35 0,-19-60 0,2-1 0,10 24 0,5 14 0,-16-42 0,1 0 0,1-1 0,0 0 0,0 0 0,1-1 0,15 16 0,-11-13 0,-1-1 0,-1 1 0,15 30 0,-11-20 0,1 0 0,0-1 0,2 0 0,1-2 0,33 32 0,-10-10 0,8 19 0,-40-48 0,1-2 0,1 1 0,0-1 0,1-1 0,0 0 0,18 12 0,17 11 0,-36-26 0,1 0 0,0-1 0,1 0 0,28 13 0,-18-12 0,-2 2 0,1 0 0,27 22 0,-10-8 0,-26-18 0,1 0 0,27 9 0,-29-13 0,0 2 0,0-1 0,0 2 0,17 11 0,-21-13 0,0 0 0,0 0 0,1-1 0,-1 0 0,1-1 0,0 0 0,0 0 0,0-1 0,0-1 0,1 0 0,16 0 0,-14-1 0,0 1 0,0 1 0,0 0 0,-1 0 0,1 1 0,-1 1 0,14 6 0,-13-5 0,-1-1 0,1 0 0,0 0 0,18 2 0,-20-4 0,0 0 0,0 0 0,-1 1 0,1 1 0,-1 0 0,17 9 0,-15-7 0,-11-6 0,1 0 0,-1 1 0,0-1 0,1 1 0,-1 0 0,1 0 0,-1-1 0,0 1 0,0 0 0,1 0 0,-1 0 0,0 0 0,0 0 0,0 0 0,0 1 0,0-1 0,0 0 0,-1 1 0,1-1 0,0 0 0,0 1 0,0 2 0,0-4 0,0 1 0,0 0 0,0-1 0,0 0 0,0 1 0,0-1 0,0 1 0,0-1 0,0 0 0,0 0 0,1 0 0,-1 0 0,0 0 0,0 0 0,0 0 0,0 0 0,2 0 0,-1 0 0,41 2 0,71 13 0,-55-6 0,111 19 0,-106-15 0,-41-8 0,0-1 0,36 2 0,45-6 0,-54-2 0,-1 3 0,78 11 0,137 23 0,-84-6 0,-155-25 0,0-1 0,1-1 0,37-2 0,-40-1 0,0 1 0,0 1 0,0 1 0,34 8 0,77 25 0,-97-29 0,0-1 0,1-2 0,-1-1 0,55-6 0,-4 2 0,393 2 0,-469 0 0,1 0 0,-1-1 0,0-1 0,1 0 0,-1 0 0,0-1 0,0-1 0,0 0 0,-1 0 0,1-1 0,-1-1 0,0 0 0,-1 0 0,0-1 0,0-1 0,10-9 0,32-25 0,-44 37 0,0-1 0,0 0 0,0-1 0,-1 1 0,0-1 0,0-1 0,-1 0 0,0 1 0,9-17 0,-9 10 0,-1 0 0,-1 0 0,0-1 0,-1 0 0,-1 0 0,0 0 0,-1-22 0,-1 22 0,1 0 0,0 1 0,1-1 0,0 0 0,2 1 0,-1 0 0,11-25 0,-8 26 0,0-1 0,-1 1 0,-1-1 0,-1 0 0,0 0 0,0-1 0,-1-15 0,-2-106 0,-3 62 0,5-61 0,-5-125 0,1 241 0,-2 1 0,0 0 0,-1 0 0,-1 0 0,-1 1 0,-1 0 0,0 0 0,-1 0 0,0 1 0,-2 1 0,0 0 0,-25-27 0,25 32 0,0 0 0,-1 1 0,-1 0 0,1 1 0,-1 0 0,-1 1 0,-18-7 0,16 7 0,1 0 0,-1-1 0,2-1 0,-1 0 0,-18-16 0,19 12-1365,0 2-5461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7:33:05.43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47.064"/>
    </inkml:context>
    <inkml:brush xml:id="br0">
      <inkml:brushProperty name="width" value="0.05" units="cm"/>
      <inkml:brushProperty name="height" value="0.05" units="cm"/>
      <inkml:brushProperty name="color" value="#E71224"/>
    </inkml:brush>
  </inkml:definitions>
  <inkml:trace contextRef="#ctx0" brushRef="#br0">2545 737 24575,'0'-3'0,"0"-35"0,-6-41 0,4 66 0,0 0 0,-1 0 0,-1 0 0,0 0 0,-1 1 0,-11-22 0,4 14 0,-2 1 0,-26-30 0,-5-6 0,28 34 0,-1 1 0,-1 1 0,-33-26 0,-9-10 0,34 30 0,0 1 0,-41-28 0,46 37 0,13 8 0,-1 0 0,1 1 0,-1 0 0,0 0 0,0 1 0,-1 1 0,-21-7 0,-13 1 0,15 2 0,0 2 0,-1 1 0,-31 0 0,-334 6 0,362 1 0,-60 10 0,-14 1 0,34-11 0,47-3 0,0 2 0,0 0 0,0 2 0,0 1 0,0 1 0,1 1 0,-30 11 0,3-1 0,43-14 0,0 1 0,0 0 0,0 0 0,1 1 0,-17 9 0,7-2 0,0-1 0,-24 8 0,25-11 0,1 1 0,0 0 0,-19 14 0,-1 3 0,17-12 0,1 0 0,-20 19 0,-91 81 0,82-61 0,38-39 0,-1-1 0,0-1 0,-1 0 0,-14 11 0,17-16 0,0 1 0,1 0 0,0 0 0,0 1 0,0 0 0,1 1 0,0-1 0,1 1 0,0 1 0,0-1 0,1 1 0,1 0 0,-7 20 0,-13 27 0,16-42 0,1 1 0,1 0 0,1 0 0,0 1 0,1-1 0,-4 31 0,6 24 0,6 84 0,1-128 0,1-1 0,2 1 0,0-1 0,2-1 0,0 1 0,2-2 0,1 1 0,24 33 0,7 7 0,4-1 0,2-2 0,68 63 0,-56-63 0,-20-19 0,50 39 0,-28-36 0,1-4 0,99 50 0,-106-60 0,-38-19 0,1-2 0,0 0 0,40 14 0,41 6 0,57 16 0,-116-40 0,0-2 0,0-2 0,0-1 0,51-6 0,7 1 0,-39 5 0,-36 0 0,-1-1 0,1-2 0,-1 0 0,31-7 0,-42 4 0,0-2 0,0 0 0,-1 0 0,0-1 0,15-11 0,-13 8 0,1 1 0,-1 1 0,18-7 0,-11 6 0,-1 0 0,-1-2 0,1 0 0,21-17 0,-25 18 0,1 0 0,1 2 0,31-11 0,0 0 0,9-5 0,0-3 0,69-44 0,-110 59 0,72-53 0,-80 57 0,-1-1 0,0-1 0,-1 1 0,1-2 0,-2 1 0,11-18 0,12-27 0,2 2 0,2 1 0,48-54 0,-70 92 0,0-1 0,-2 0 0,0 0 0,-1-1 0,0 0 0,-1-1 0,-1 0 0,-1 0 0,0-1 0,-2 1 0,0-1 0,0-1 0,-2 1 0,0 0 0,-2-26 0,1 5 0,0 15 0,-2 1 0,-4-35 0,4 51 0,-1-1 0,0 1 0,0 0 0,-1 0 0,1 0 0,-2 0 0,1 0 0,-1 1 0,0-1 0,0 1 0,-10-10 0,-17-16 0,-1 2 0,-2 1 0,0 2 0,-53-32 0,78 53 0,1 0 0,-1-1 0,1 0 0,1-1 0,-8-8 0,7 6 0,-1 1 0,0 0 0,-12-8 0,-3-2 63,-33-33 0,4 3-1554,40 39-5335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52.132"/>
    </inkml:context>
    <inkml:brush xml:id="br0">
      <inkml:brushProperty name="width" value="0.05" units="cm"/>
      <inkml:brushProperty name="height" value="0.05" units="cm"/>
      <inkml:brushProperty name="color" value="#E71224"/>
    </inkml:brush>
  </inkml:definitions>
  <inkml:trace contextRef="#ctx0" brushRef="#br0">1 5 24575,'0'-4'0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52.78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53.35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53.756"/>
    </inkml:context>
    <inkml:brush xml:id="br0">
      <inkml:brushProperty name="width" value="0.05" units="cm"/>
      <inkml:brushProperty name="height" value="0.05" units="cm"/>
      <inkml:brushProperty name="color" value="#E71224"/>
    </inkml:brush>
  </inkml:definitions>
  <inkml:trace contextRef="#ctx0" brushRef="#br0">1 6 24575,'0'-5'0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55:21.720"/>
    </inkml:context>
    <inkml:brush xml:id="br0">
      <inkml:brushProperty name="width" value="0.05" units="cm"/>
      <inkml:brushProperty name="height" value="0.05" units="cm"/>
      <inkml:brushProperty name="color" value="#E71224"/>
    </inkml:brush>
  </inkml:definitions>
  <inkml:trace contextRef="#ctx0" brushRef="#br0">3867 370 24575,'-7'-1'0,"0"0"0,0 0 0,1-1 0,-1 1 0,-10-5 0,-18-4 0,-27-2 0,19 4 0,0 1 0,-63-2 0,84 9 0,-34 1 0,1-3 0,-82-13 0,-131-51 0,223 55 0,-72-27 0,-8-3 0,12 7 0,-47-11 0,62 24 0,50 9 0,-1 2 0,-1 3 0,-74-3 0,37 10 0,-79 3 0,156-2 0,1 0 0,0 1 0,0 0 0,1 1 0,-1 0 0,0 1 0,1-1 0,0 2 0,0-1 0,-14 10 0,2 3 0,0 1 0,-23 28 0,27-29 0,0-1 0,0 0 0,-38 27 0,32-27 0,0 1 0,-34 36 0,36-34 0,0 0 0,-39 27 0,-19 19 0,-68 68 0,-2 1 0,106-103 0,-1-1 0,-2-3 0,-51 24 0,84-46 0,-1-1 0,1-1 0,-1 0 0,-22 2 0,22-3 0,0 0 0,1 0 0,-1 1 0,1 1 0,-13 5 0,-57 23 0,57-24 0,2 1 0,-33 16 0,37-14 0,-12 6 0,1 0 0,1 2 0,-45 39 0,66-50 0,0 1 0,1 0 0,0 0 0,1 0 0,0 1 0,0 0 0,1 0 0,1 0 0,-1 1 0,2 0 0,-4 13 0,1 10 0,1-1 0,-1 48 0,4-41 0,-1-16 0,-1 1 0,-1-1 0,-10 27 0,8-28 0,1 0 0,1 1 0,-4 34 0,-4 68 0,5-74 0,1 55 0,8 1272 0,2-1326 0,2-1 0,19 81 0,-4-27 0,-10-57 0,3 0 0,27 67 0,2 7 0,-37-100 0,0-1 0,1 32 0,-5-35 0,2-1 0,-1 0 0,2 0 0,10 30 0,-6-25 0,-1-1 0,-2 2 0,5 33 0,-8-39 0,1 0 0,1 0 0,0 0 0,1-1 0,1 1 0,16 31 0,-16-37 0,0 0 0,-1 1 0,0 0 0,-1 0 0,-1 0 0,0 0 0,-1 1 0,0-1 0,0 20 0,0-9 0,0-6 0,2 1 0,0-1 0,12 30 0,-9-30 0,-1 1 0,-1-1 0,3 25 0,-5-24 0,1 0 0,1 0 0,0-1 0,9 20 0,0-1 0,15 71 0,-21-74 0,2 1 0,22 51 0,-26-69 0,-1-1 0,0 1 0,-1 0 0,-1 1 0,1 18 0,6 31 0,35 83 0,-33-115 0,11 29 0,-14-44 0,-1 1 0,-2 0 0,0 0 0,-1 0 0,4 38 0,-7-41 0,1 0 0,1 0 0,0 0 0,14 33 0,6 23 0,-19-56 0,1-2 0,0 1 0,1-1 0,1 0 0,18 27 0,-13-18 0,16 39 0,-13-25 0,2 7 0,-13-34 0,-1 1 0,2-1 0,-1 0 0,2 0 0,0-1 0,0 0 0,10 12 0,-5-8 0,-1 1 0,-1 0 0,0 0 0,10 24 0,-13-25 0,15 35 0,-15-31 0,1-1 0,17 27 0,55 85 0,-2-19 0,-16-25 0,-19-10 0,-33-55 0,2-1 0,-1 0 0,26 30 0,15 12 0,-24-26 0,55 52 0,-35-42 0,-29-27 0,0 0 0,41 28 0,85 57 0,45 28 0,-171-120 0,178 98 0,-168-98 0,39 12 0,-16-7 0,175 61 0,-194-68 0,0-1 0,69 9 0,-44-8 0,167 28 0,-75-11 0,-79-16 0,-26-3 0,86 4 0,263-14 0,-366 1 0,0-2 0,33-7 0,-30 4 0,47-2 0,-54 6 0,-1 0 0,1-1 0,-1-1 0,0-2 0,0 0 0,24-11 0,-13 6 0,51-10 0,-53 14 0,0-1 0,32-13 0,-43 13 0,0 2 0,34-7 0,2 0 0,-50 11 0,0-1 0,-1 0 0,1 0 0,0 0 0,-1-1 0,0 1 0,0-2 0,0 1 0,0-1 0,-1 0 0,0 0 0,0 0 0,0-1 0,-1 1 0,1-1 0,-1 0 0,-1-1 0,1 1 0,-1-1 0,4-11 0,1-9 0,-1 0 0,-2-1 0,5-56 0,-7 57 0,23-116 0,-23 127 0,1 1 0,1 0 0,0 0 0,1 0 0,13-20 0,-12 21 0,0 1 0,-1-1 0,-1 0 0,0 0 0,-1 0 0,4-19 0,19-133 0,-14 109 0,-8 35 0,0-1 0,3-45 0,-10 17 0,2-30 0,1 74 0,0 0 0,0 0 0,1 0 0,-1 0 0,1 0 0,1 1 0,0-1 0,6-11 0,-2 6 0,0-1 0,-1-1 0,-1 1 0,0-1 0,5-22 0,8-73 0,-13 74 0,0 10 0,1 0 0,12-32 0,-9 29 0,8-35 0,-4 1 0,37-103 0,-44 143 0,0 0 0,-2 0 0,-1-1 0,0 1 0,-2-43 0,-1 35 0,1 0 0,8-44 0,10-59 0,-3 11 0,-8 61 0,-2 0 0,-4-1 0,-5-62 0,1 11 0,1 89 0,-2-1 0,-7-35 0,-5-32 0,10 47 0,-3 0 0,-2 1 0,-26-75 0,29 98 0,-5-25 0,-7-48 0,13 59 0,-37-191 0,2 99 0,13 44 0,15 16 0,12 53 0,-1 1 0,-1-1 0,0 1 0,-9-23 0,3 13 0,1-1 0,-6-31 0,10 35 0,-1 0 0,-1 0 0,-1 1 0,-13-26 0,9 22 0,-16-45 0,-5-11 0,-62-130 0,34 61 0,29 65 0,-5-11 0,-29-61 0,-24-46 0,83 187 0,0 0 0,1 0 0,-4-22 0,5 21 0,0 0 0,-1 1 0,-8-18 0,4 9 0,0 0 0,1 0 0,2-1 0,-5-28 0,-13-45 0,16 69 0,2-1 0,-5-48 0,1 2 0,-18-78 0,0 13 0,24 118 0,1 0 0,1-44 0,2 45 0,-1 1 0,-1-1 0,0 1 0,-6-20 0,2 14 0,2 0 0,-3-52 0,5 45 0,-8-41 0,4 36 0,-2-76 0,4 40 0,-9-15 0,8 58 0,-4-47 0,8 38 0,1 7 0,-1 0 0,-2 1 0,-8-38 0,6 45 0,3 14 0,0 1 0,-1 0 0,0 1 0,-5-13 0,6 19 0,1 0 0,-1 0 0,0 1 0,1-1 0,-1 1 0,-1-1 0,1 1 0,0 0 0,-1 0 0,1 0 0,-1 0 0,1 0 0,-1 1 0,0-1 0,0 1 0,0 0 0,0-1 0,-4 0 0,-9-1 0,-1 1 0,1 0 0,-1 2 0,0-1 0,-19 4 0,-38-2 0,70-2 0,0 1 0,0-1 0,0 0 0,1-1 0,-1 1 0,0-1 0,1 0 0,-1 1 0,1-2 0,-1 1 0,1 0 0,0-1 0,0 1 0,0-1 0,0 0 0,1 0 0,-1 0 0,1 0 0,-3-5 0,-5-10 0,0 1 0,-11-33 0,6 15 0,-3 2 0,-1 2 0,-26-34 0,41 60 0,2 2-170,-1 0-1,1 0 0,-1 0 1,0 0-1,0 1 0,0-1 1,-7-3-1,-5-2-6655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55:27.823"/>
    </inkml:context>
    <inkml:brush xml:id="br0">
      <inkml:brushProperty name="width" value="0.05" units="cm"/>
      <inkml:brushProperty name="height" value="0.05" units="cm"/>
      <inkml:brushProperty name="color" value="#E71224"/>
    </inkml:brush>
  </inkml:definitions>
  <inkml:trace contextRef="#ctx0" brushRef="#br0">4575 539 24575,'1'0'0,"0"0"0,0 0 0,0-1 0,0 1 0,0 0 0,0-1 0,0 1 0,0 0 0,0-1 0,0 0 0,-1 1 0,1-1 0,0 1 0,0-1 0,-1 0 0,1 0 0,0 1 0,-1-1 0,1 0 0,-1 0 0,1 0 0,-1 0 0,1 1 0,-1-1 0,1 0 0,-1 0 0,0 0 0,0 0 0,1 0 0,-1 0 0,0 0 0,0 0 0,0 0 0,0 0 0,-1-2 0,1-1 0,0 1 0,0 0 0,0 0 0,-1-1 0,1 1 0,-1 0 0,0 0 0,0 0 0,0 0 0,-2-4 0,-1 2 0,0-1 0,-1 1 0,1 0 0,-1 0 0,0 1 0,0-1 0,0 1 0,-1 0 0,1 1 0,-1-1 0,-7-2 0,0 1 0,1 0 0,-1 2 0,-1-1 0,-19-1 0,11 1 0,1-2 0,-29-9 0,32 8 0,-2 1 0,1 1 0,-27-3 0,12 4 0,-2 1 0,-51-11 0,-126-42 0,-62-1 0,251 53 0,-34-7 0,-69-21 0,100 24 0,-1 2 0,-54-5 0,-15-3 0,-141-32 0,174 37 0,-113-2 0,136 11 0,0-2 0,-66-12 0,-20 0 0,2 0 0,61 6 0,-1 3 0,-116 5 0,68 2 0,110-2 0,-34 0 0,1 0 0,-1 3 0,-59 11 0,30 0 0,27-6 0,-60 20 0,-11 5 0,-4 1 0,99-28 0,1 0 0,-1 1 0,1 1 0,0 0 0,-18 15 0,-18 13 0,-12 11 0,-8 11 0,41-36 0,-29 30 0,40-36 0,-1-1 0,-1 0 0,-33 18 0,27-17 0,-35 28 0,8 3 0,-77 89 0,75-61 0,43-55 0,-1-1 0,-1-1 0,-1 0 0,-21 18 0,21-21 0,1 0 0,0 1 0,1 1 0,-21 34 0,35-49 0,0 0 0,0 0 0,0 0 0,0 0 0,-1 0 0,1 0 0,-1 1 0,0-1 0,1 0 0,-1 3 0,-11 50 0,-17 56 0,-2 5 0,0-11 0,18-69 0,-7 40 0,13-48 0,-3 17 0,2 1 0,-1 49 0,7-50 0,-2-1 0,-9 49 0,4-30 0,3 1 0,5 119 0,2-70 0,1-69 0,1-1 0,3 0 0,11 44 0,-4-23 0,-8-22 0,-2 0 0,-2 0 0,-4 61 0,3 63 0,12-98 0,-8-50 0,-2-1 0,3 22 0,-6 66 0,1 14 0,13-50 0,-10-52 0,0 0 0,2 23 0,-3 26 0,-1-19 0,11 65 0,-7-66 0,-2 1 0,-4 90 0,1 28 0,2-146 0,1 0 0,1 0 0,0 0 0,9 18 0,5 19 0,-10-28 0,22 42 0,-21-50 0,-1 1 0,-1-1 0,-1 1 0,6 25 0,-9-23 0,1 0 0,2-1 0,16 40 0,-18-47 0,0 1 0,0 0 0,3 24 0,-6-25 0,1 0 0,1 0 0,0 0 0,9 19 0,13 23 0,-2 1 0,27 102 0,-27-87 0,70 175 0,179 472-2131,-59-156-1432,-207-545 3350,47 110-1145,-47-101 3776,-2-2 299,20 28-549,-10-22-2187,22 66 0,-31-74 19,0 0 0,2 0 0,1-1 0,0 0 0,2-1 0,1 0 0,18 26 0,-21-34 0,0-1 0,-1 2 0,-1-1 0,8 22 0,9 19 0,44 52 0,-47-76 0,-5-4 0,-1 0 0,19 49 0,-8-16 0,38 54 0,-58-104 0,32 42 0,-26-38 0,-2-1 0,14 24 0,-16-22 0,1 5 0,2 0 0,0-1 0,1 0 0,1-1 0,0-1 0,27 27 0,-27-33 0,1-1 0,1 0 0,-1 0 0,1-2 0,1 0 0,27 10 0,-15-9 0,0-1 0,0-2 0,36 4 0,-36-5 0,34 9 0,26 6 0,2-10 0,0-5 0,1-3 0,-1-4 0,119-19 0,-194 18 0,0-1 0,0-1 0,0 0 0,-1-1 0,1 0 0,-2-1 0,24-16 0,18-9 0,4 5 0,-42 21 0,-1-2 0,1 0 0,-1-1 0,-1-1 0,18-13 0,98-79 0,-56 45 0,-56 41 0,0 1 0,1 0 0,0 2 0,35-17 0,27-8 0,112-73 0,-176 98 0,0 0 0,16-17 0,-18 15 0,1 1 0,21-13 0,-3 1 0,-1-1 0,-1-1 0,42-47 0,-38 36 0,-17 19 0,9-9 0,46-37 0,-62 55 0,-1 0 0,0-1 0,11-15 0,-12 13 0,1 2 0,23-21 0,-16 17 0,-1 0 0,-1-1 0,26-34 0,37-63 0,-70 99 0,-4 4 0,0 0 0,-1-1 0,0 0 0,5-20 0,11-26 0,2 3 0,-16 36 0,0 1 0,18-30 0,0 7 0,-9 14 0,27-35 0,-31 44 0,0-1 0,-2 0 0,0-1 0,-1 0 0,11-37 0,-9 22 0,23-48 0,-24 58 0,-1-1 0,0 0 0,-2 0 0,-1-1 0,4-52 0,17-74 0,-17 108 0,-2 0 0,4-80 0,-14-1512 0,1 1615 0,-1 1 0,-9-37 0,6 35 0,1 0 0,-1-27 0,4-263 0,2 145 0,0 147 0,2 0 0,7-38 0,-4 36 0,-2 0 0,1-26 0,-5-30 0,-1 40 0,2 1 0,9-61 0,2 10 0,-5 0 0,-7-156 0,-2 103 0,2-676 0,-2 792 0,0 0 0,-3 0 0,0 0 0,-9-25 0,6 19 0,-10-62 0,13 64 0,-2 1 0,0 0 0,-2 1 0,-1 0 0,-16-31 0,12 26 0,-14-37 0,19 43 0,-1 1 0,-1 1 0,-1 0 0,-1 0 0,-21-27 0,27 39 0,-1 1 0,2-2 0,0 1 0,0-1 0,1 0 0,1 0 0,-4-26 0,5 29 0,-2-15 0,4 18 0,0 0 0,-1 0 0,0 0 0,0 0 0,-1 0 0,0 1 0,0-1 0,-1 1 0,0-1 0,0 1 0,-1 1 0,1-1 0,-10-9 0,-39-32-1365,37 35-5461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55:30.929"/>
    </inkml:context>
    <inkml:brush xml:id="br0">
      <inkml:brushProperty name="width" value="0.05" units="cm"/>
      <inkml:brushProperty name="height" value="0.05" units="cm"/>
      <inkml:brushProperty name="color" value="#E71224"/>
    </inkml:brush>
  </inkml:definitions>
  <inkml:trace contextRef="#ctx0" brushRef="#br0">2657 311 24575,'0'-2'0,"-1"1"0,0-1 0,0 0 0,0 0 0,0 1 0,0-1 0,-1 1 0,1-1 0,0 1 0,-1-1 0,1 1 0,-1 0 0,1-1 0,-1 1 0,0 0 0,1 0 0,-4-1 0,-33-15 0,20 12 0,-1 1 0,1 1 0,-1 1 0,0 1 0,-27 1 0,21 0 0,1-1 0,-41-6 0,-50-20 0,-76-14 0,145 34 0,0-2 0,1-2 0,-65-24 0,89 28 0,1 1 0,-1 1 0,-1 0 0,1 2 0,-26-2 0,-113 5 0,92 2 0,-59 0 0,-196-4 0,230-11 0,-6-1 0,59 10 0,1-2 0,-43-12 0,47 9 0,0 2 0,0 1 0,-37-1 0,-267 8 0,335-1 0,0 0 0,0 0 0,0 0 0,0 0 0,0 1 0,0 0 0,0 0 0,0 0 0,0 0 0,0 0 0,0 1 0,1 0 0,-1 0 0,-5 4 0,6-3 0,1 0 0,0 0 0,-1 0 0,1 0 0,1 0 0,-1 0 0,0 1 0,1-1 0,0 1 0,0-1 0,0 1 0,0 0 0,0-1 0,1 1 0,-1 0 0,1 5 0,0-1 0,0 0 0,1 0 0,0 0 0,0 0 0,0-1 0,1 1 0,0 0 0,1-1 0,3 9 0,5 4 0,22 35 0,-16-30 0,-11-16 0,1-1 0,0 0 0,1 0 0,13 11 0,-11-11 0,-1 0 0,-1 1 0,13 15 0,119 148 0,-120-146 0,27 25 0,-27-30 0,-1 0 0,17 26 0,-27-35 0,0 0 0,1-1 0,0 0 0,1-1 0,0-1 0,0 1 0,19 11 0,-19-13 0,-1 1 0,-1 0 0,0 1 0,15 20 0,20 23 0,-25-35 0,83 71 0,39 11 0,-126-91 0,1 0 0,1-1 0,-1-1 0,1 0 0,20 4 0,12 6 0,-8-4 0,41 9 0,-2-2 0,54 7 0,-92-20 0,61 17 0,-68-13 0,0-1 0,1-1 0,0-3 0,59 5 0,-72-9 0,0 1 0,0 2 0,0 0 0,0 1 0,34 15 0,-33-12 0,-1-1 0,1-1 0,0-1 0,47 5 0,-22-9 0,-19-2 0,1 2 0,29 5 0,27 4 0,0-3 0,159-8 0,-102-2 0,-138 2 0,3 0 0,0 0 0,0 0 0,0-1 0,0 0 0,12-4 0,-18 4 0,0-1 0,1 1 0,-1-1 0,0 0 0,0 0 0,0 0 0,0-1 0,0 1 0,-1-1 0,1 1 0,-1-1 0,0 0 0,1 0 0,-1 0 0,-1 0 0,3-4 0,26-44 0,-33 48 0,0 1 0,0 0 0,0-1 0,1 0 0,-1 1 0,1-1 0,0 0 0,-1-1 0,1 1 0,1 0 0,-1 0 0,-2-6 0,1-9 0,1 0 0,1 0 0,1-30 0,1 35 0,-1-1 0,0 0 0,-1 1 0,0-1 0,-1 1 0,0-1 0,-2 1 0,-5-17 0,-15-17 0,-49-72 0,-11-19 0,53 84 0,22 40 0,1 1 0,0-1 0,1-1 0,1 1 0,-8-24 0,-11-38 0,19 61 0,0-1 0,1 0 0,0 0 0,1-1 0,-1-21 0,3 28-105,1 0 0,-1 0 0,-1 0 0,1 1 0,-2-1 0,1 1 0,-1 0 0,-1 0 0,0 0 0,0 1 0,-1-1 0,-10-12 0,4 5-6721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912E-FB1B-49E4-A952-94739FB23C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B4C2E07F-8C1D-487D-825A-6C81A81BA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46C1423F-445F-4175-BF21-A2E3D76B135D}"/>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5" name="Footer Placeholder 4">
            <a:extLst>
              <a:ext uri="{FF2B5EF4-FFF2-40B4-BE49-F238E27FC236}">
                <a16:creationId xmlns:a16="http://schemas.microsoft.com/office/drawing/2014/main" id="{612903CD-F7CF-4DCE-9B47-B2D48265D6ED}"/>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C8F92AD4-6B51-49E3-A411-9ACC95136316}"/>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245965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B650-FBB2-4992-A207-D4A47B53542C}"/>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DE296699-E8BD-4993-AB92-F6C85BCC30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D8A79698-4DD0-48F1-B7A2-94BC949B335B}"/>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5" name="Footer Placeholder 4">
            <a:extLst>
              <a:ext uri="{FF2B5EF4-FFF2-40B4-BE49-F238E27FC236}">
                <a16:creationId xmlns:a16="http://schemas.microsoft.com/office/drawing/2014/main" id="{7143D917-6517-4ABF-ACAF-C1362F5DCC87}"/>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217BB838-DA45-4336-813E-45BB00A606FC}"/>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436107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84133-D467-4C64-807A-688A08A8E2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4E917AA0-2563-414B-8F4D-27E58C3FF3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E5BECFD-CBC2-4522-9578-A7EB4F2DA3E8}"/>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5" name="Footer Placeholder 4">
            <a:extLst>
              <a:ext uri="{FF2B5EF4-FFF2-40B4-BE49-F238E27FC236}">
                <a16:creationId xmlns:a16="http://schemas.microsoft.com/office/drawing/2014/main" id="{2899139B-DAC8-408B-B881-916BC4D44FB8}"/>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B3C33E64-F327-4898-95D4-6EA70B654C4B}"/>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497281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7E11-CAE6-4671-82B9-A38FC84B4A91}"/>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2AD9A905-5BF7-4814-9C5A-31201707D6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5BD6DA24-156A-4BB5-AB22-3CE6B9915C9C}"/>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5" name="Footer Placeholder 4">
            <a:extLst>
              <a:ext uri="{FF2B5EF4-FFF2-40B4-BE49-F238E27FC236}">
                <a16:creationId xmlns:a16="http://schemas.microsoft.com/office/drawing/2014/main" id="{CC4020F1-84AB-48D7-9B89-2F0BDCBF0391}"/>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0D95EE6D-6116-431E-A9A1-F033FF8AF8AA}"/>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394467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D35F-DC80-47F6-A5D1-04C64EBC1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27E1DA4D-5317-491B-A578-BDFF85EB9F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6D04EB-6B88-4E1E-AE2E-2EE885EE1F98}"/>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5" name="Footer Placeholder 4">
            <a:extLst>
              <a:ext uri="{FF2B5EF4-FFF2-40B4-BE49-F238E27FC236}">
                <a16:creationId xmlns:a16="http://schemas.microsoft.com/office/drawing/2014/main" id="{F916FC04-1A12-4F58-A92C-678E5D31032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385DBD08-19F5-48C3-B47F-9691AA22BF98}"/>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3952426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CFC0-21A0-47FA-BDEA-59869A7E6512}"/>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12C57C02-A77D-4446-812D-8CE45D3FBE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9E9FB50A-C006-4B90-AA1B-BB36D278DB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698B44D4-30E4-4C28-A416-4A3F5E18473A}"/>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6" name="Footer Placeholder 5">
            <a:extLst>
              <a:ext uri="{FF2B5EF4-FFF2-40B4-BE49-F238E27FC236}">
                <a16:creationId xmlns:a16="http://schemas.microsoft.com/office/drawing/2014/main" id="{FC9B455A-599B-4E63-8E00-60E7CF733B86}"/>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A7A450F1-4C59-4DDE-AC3A-9BA179AAEA3C}"/>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95153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5E8A-4A28-44E3-818A-3927F830C324}"/>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187A66FD-C245-491E-BAD3-315CDE74E0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B5DCDA-974E-4C77-AA6A-FC3BF4113B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07C0AFB4-E429-496B-8B61-4A53A9DE1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E0DAD9-DFFA-41FA-882E-1424DFA006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9EFC3F1B-655F-4BED-9315-D5E2E36A453B}"/>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8" name="Footer Placeholder 7">
            <a:extLst>
              <a:ext uri="{FF2B5EF4-FFF2-40B4-BE49-F238E27FC236}">
                <a16:creationId xmlns:a16="http://schemas.microsoft.com/office/drawing/2014/main" id="{119551A1-35BF-4CD8-9215-C7592CE8367F}"/>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D1C75066-68CE-432B-B24D-91F6E38620C1}"/>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744301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2FEB-1300-4DE2-9A73-4B4259148536}"/>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474696BE-4126-4990-B5A3-541DEE4598B1}"/>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4" name="Footer Placeholder 3">
            <a:extLst>
              <a:ext uri="{FF2B5EF4-FFF2-40B4-BE49-F238E27FC236}">
                <a16:creationId xmlns:a16="http://schemas.microsoft.com/office/drawing/2014/main" id="{EA4E8468-7E77-4E65-B122-D893CCAF234D}"/>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1E891BEB-9749-4947-8610-ADE4461C00DB}"/>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78219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52ECDB-8A6C-43D8-AA1F-1A3AFC07EA7E}"/>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3" name="Footer Placeholder 2">
            <a:extLst>
              <a:ext uri="{FF2B5EF4-FFF2-40B4-BE49-F238E27FC236}">
                <a16:creationId xmlns:a16="http://schemas.microsoft.com/office/drawing/2014/main" id="{C7EF1A8D-9467-4C0A-B9BF-ED0A30212CB3}"/>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39DDE7AA-FC13-4067-BF1E-77E4E2A5C41B}"/>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237330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5D00-36EF-456B-9511-D43138486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04422CC1-D6A7-4621-8861-DD4427A3B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1CBD8E27-B9AA-4A93-95E0-19A8FA9BE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7AB546-87B2-4027-8097-82D5384AC0B4}"/>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6" name="Footer Placeholder 5">
            <a:extLst>
              <a:ext uri="{FF2B5EF4-FFF2-40B4-BE49-F238E27FC236}">
                <a16:creationId xmlns:a16="http://schemas.microsoft.com/office/drawing/2014/main" id="{4CB4A12B-C882-4BE3-98D0-53C440ADA543}"/>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91D30E64-D949-4F88-A4E8-899102DCB650}"/>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163062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B31B-80AD-4F1E-A686-08E93AE13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C756021E-FBDE-4DA6-848E-0E61EB20C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7BEAF90C-7BFA-4267-AE70-59DB5C84E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F6F0E7-71AD-49C7-90F7-38AA90EB6EED}"/>
              </a:ext>
            </a:extLst>
          </p:cNvPr>
          <p:cNvSpPr>
            <a:spLocks noGrp="1"/>
          </p:cNvSpPr>
          <p:nvPr>
            <p:ph type="dt" sz="half" idx="10"/>
          </p:nvPr>
        </p:nvSpPr>
        <p:spPr/>
        <p:txBody>
          <a:bodyPr/>
          <a:lstStyle/>
          <a:p>
            <a:fld id="{B06EE477-3E4A-4EC5-ADE6-DABDCCE4B54F}" type="datetimeFigureOut">
              <a:rPr lang="es-MX" smtClean="0"/>
              <a:t>07/10/2022</a:t>
            </a:fld>
            <a:endParaRPr lang="es-MX"/>
          </a:p>
        </p:txBody>
      </p:sp>
      <p:sp>
        <p:nvSpPr>
          <p:cNvPr id="6" name="Footer Placeholder 5">
            <a:extLst>
              <a:ext uri="{FF2B5EF4-FFF2-40B4-BE49-F238E27FC236}">
                <a16:creationId xmlns:a16="http://schemas.microsoft.com/office/drawing/2014/main" id="{4BF64205-594C-4B2D-B0FC-2B1751E518BF}"/>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BD99951A-05DE-451D-BD7A-CDC4AD368DDC}"/>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85761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95A6D-512D-47A8-99C6-9C29F4F791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1E3EAC7F-D16C-49EC-8D52-AB34F6003C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6220ECA5-4937-472E-961C-5185E9AC59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EE477-3E4A-4EC5-ADE6-DABDCCE4B54F}" type="datetimeFigureOut">
              <a:rPr lang="es-MX" smtClean="0"/>
              <a:t>07/10/2022</a:t>
            </a:fld>
            <a:endParaRPr lang="es-MX"/>
          </a:p>
        </p:txBody>
      </p:sp>
      <p:sp>
        <p:nvSpPr>
          <p:cNvPr id="5" name="Footer Placeholder 4">
            <a:extLst>
              <a:ext uri="{FF2B5EF4-FFF2-40B4-BE49-F238E27FC236}">
                <a16:creationId xmlns:a16="http://schemas.microsoft.com/office/drawing/2014/main" id="{C6D6E709-4F30-432A-BD39-A09721C63E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52A2F3A8-013D-49FF-BA0C-9C0FBDE27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0EBE41-92D4-4348-9232-86FC7CDA6303}" type="slidenum">
              <a:rPr lang="es-MX" smtClean="0"/>
              <a:t>‹Nº›</a:t>
            </a:fld>
            <a:endParaRPr lang="es-MX"/>
          </a:p>
        </p:txBody>
      </p:sp>
    </p:spTree>
    <p:extLst>
      <p:ext uri="{BB962C8B-B14F-4D97-AF65-F5344CB8AC3E}">
        <p14:creationId xmlns:p14="http://schemas.microsoft.com/office/powerpoint/2010/main" val="772606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OhgwRhjcLZ8"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youtube.com/watch?v=45cwvWPacA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4.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8.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10.xml"/><Relationship Id="rId7"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1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lBARBZNLxQ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ooN2__pggDU" TargetMode="External"/><Relationship Id="rId2" Type="http://schemas.openxmlformats.org/officeDocument/2006/relationships/hyperlink" Target="https://www.youtube.com/watch?v=2daQY_cPCw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D769-D1FA-41E9-A29D-D2DB1EB6657B}"/>
              </a:ext>
            </a:extLst>
          </p:cNvPr>
          <p:cNvSpPr>
            <a:spLocks noGrp="1"/>
          </p:cNvSpPr>
          <p:nvPr>
            <p:ph type="ctrTitle"/>
          </p:nvPr>
        </p:nvSpPr>
        <p:spPr/>
        <p:txBody>
          <a:bodyPr>
            <a:normAutofit/>
          </a:bodyPr>
          <a:lstStyle/>
          <a:p>
            <a:r>
              <a:rPr lang="es-ES" sz="2800" b="1" dirty="0">
                <a:effectLst/>
                <a:latin typeface="Arial" panose="020B0604020202020204" pitchFamily="34" charset="0"/>
                <a:ea typeface="Times New Roman" panose="02020603050405020304" pitchFamily="18" charset="0"/>
              </a:rPr>
              <a:t>Diplomado: Automatización y mecatrónica</a:t>
            </a:r>
            <a:br>
              <a:rPr lang="es-MX" sz="2800" dirty="0">
                <a:effectLst/>
                <a:latin typeface="Times New Roman" panose="02020603050405020304" pitchFamily="18" charset="0"/>
                <a:ea typeface="Times New Roman" panose="02020603050405020304" pitchFamily="18" charset="0"/>
              </a:rPr>
            </a:br>
            <a:br>
              <a:rPr lang="es-MX" sz="2800" dirty="0">
                <a:effectLst/>
                <a:latin typeface="Times New Roman" panose="02020603050405020304" pitchFamily="18" charset="0"/>
                <a:ea typeface="Times New Roman" panose="02020603050405020304" pitchFamily="18" charset="0"/>
              </a:rPr>
            </a:br>
            <a:endParaRPr lang="es-MX" sz="2800" dirty="0"/>
          </a:p>
        </p:txBody>
      </p:sp>
      <p:sp>
        <p:nvSpPr>
          <p:cNvPr id="3" name="Subtitle 2">
            <a:extLst>
              <a:ext uri="{FF2B5EF4-FFF2-40B4-BE49-F238E27FC236}">
                <a16:creationId xmlns:a16="http://schemas.microsoft.com/office/drawing/2014/main" id="{BCDB1255-D1D6-4810-8489-5ADE00D3F4F1}"/>
              </a:ext>
            </a:extLst>
          </p:cNvPr>
          <p:cNvSpPr>
            <a:spLocks noGrp="1"/>
          </p:cNvSpPr>
          <p:nvPr>
            <p:ph type="subTitle" idx="1"/>
          </p:nvPr>
        </p:nvSpPr>
        <p:spPr/>
        <p:txBody>
          <a:bodyPr>
            <a:normAutofit/>
          </a:bodyPr>
          <a:lstStyle/>
          <a:p>
            <a:r>
              <a:rPr lang="es-ES" sz="1800" b="1" dirty="0"/>
              <a:t>Módulo Neumática e Hidráulica.</a:t>
            </a:r>
          </a:p>
          <a:p>
            <a:r>
              <a:rPr lang="es-ES" sz="1800" b="1" dirty="0">
                <a:effectLst/>
                <a:latin typeface="Arial" panose="020B0604020202020204" pitchFamily="34" charset="0"/>
                <a:ea typeface="Times New Roman" panose="02020603050405020304" pitchFamily="18" charset="0"/>
              </a:rPr>
              <a:t>Fecha del 10 de septiembre del 2021 al 22 de enero 2022</a:t>
            </a:r>
          </a:p>
          <a:p>
            <a:r>
              <a:rPr lang="es-ES" sz="1800" b="1" dirty="0">
                <a:latin typeface="Arial" panose="020B0604020202020204" pitchFamily="34" charset="0"/>
              </a:rPr>
              <a:t>Dr. Roy López Sesenes </a:t>
            </a:r>
            <a:r>
              <a:rPr lang="es-ES" sz="1800" b="1" dirty="0"/>
              <a:t> </a:t>
            </a:r>
            <a:endParaRPr lang="es-MX" sz="1800" b="1" dirty="0"/>
          </a:p>
        </p:txBody>
      </p:sp>
    </p:spTree>
    <p:extLst>
      <p:ext uri="{BB962C8B-B14F-4D97-AF65-F5344CB8AC3E}">
        <p14:creationId xmlns:p14="http://schemas.microsoft.com/office/powerpoint/2010/main" val="141588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E5EB-7490-427F-AF24-8F195808A0FF}"/>
              </a:ext>
            </a:extLst>
          </p:cNvPr>
          <p:cNvSpPr>
            <a:spLocks noGrp="1"/>
          </p:cNvSpPr>
          <p:nvPr>
            <p:ph type="title"/>
          </p:nvPr>
        </p:nvSpPr>
        <p:spPr>
          <a:xfrm>
            <a:off x="1162291" y="85800"/>
            <a:ext cx="10515600" cy="1325563"/>
          </a:xfrm>
        </p:spPr>
        <p:txBody>
          <a:bodyPr/>
          <a:lstStyle/>
          <a:p>
            <a:pPr algn="r"/>
            <a:r>
              <a:rPr lang="es-ES" dirty="0"/>
              <a:t>Esquema de Actuador Lineal </a:t>
            </a:r>
            <a:endParaRPr lang="es-MX" dirty="0"/>
          </a:p>
        </p:txBody>
      </p:sp>
      <p:pic>
        <p:nvPicPr>
          <p:cNvPr id="5" name="Content Placeholder 4" descr="Diagram&#10;&#10;Description automatically generated">
            <a:extLst>
              <a:ext uri="{FF2B5EF4-FFF2-40B4-BE49-F238E27FC236}">
                <a16:creationId xmlns:a16="http://schemas.microsoft.com/office/drawing/2014/main" id="{5E3464AB-B240-433C-BF6A-65EBC8D754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49" y="1806397"/>
            <a:ext cx="6108349" cy="3511097"/>
          </a:xfrm>
        </p:spPr>
      </p:pic>
      <p:sp>
        <p:nvSpPr>
          <p:cNvPr id="7" name="TextBox 6">
            <a:extLst>
              <a:ext uri="{FF2B5EF4-FFF2-40B4-BE49-F238E27FC236}">
                <a16:creationId xmlns:a16="http://schemas.microsoft.com/office/drawing/2014/main" id="{6EC921A5-1B88-4D75-B89C-A7FBAD5A5D78}"/>
              </a:ext>
            </a:extLst>
          </p:cNvPr>
          <p:cNvSpPr txBox="1"/>
          <p:nvPr/>
        </p:nvSpPr>
        <p:spPr>
          <a:xfrm>
            <a:off x="6594410" y="5433203"/>
            <a:ext cx="6097554" cy="923330"/>
          </a:xfrm>
          <a:prstGeom prst="rect">
            <a:avLst/>
          </a:prstGeom>
          <a:noFill/>
        </p:spPr>
        <p:txBody>
          <a:bodyPr wrap="square">
            <a:spAutoFit/>
          </a:bodyPr>
          <a:lstStyle/>
          <a:p>
            <a:pPr marL="0" indent="0">
              <a:buNone/>
            </a:pPr>
            <a:endParaRPr lang="es-ES" dirty="0"/>
          </a:p>
          <a:p>
            <a:pPr marL="0" indent="0" algn="just">
              <a:buNone/>
            </a:pPr>
            <a:r>
              <a:rPr lang="es-ES" dirty="0">
                <a:hlinkClick r:id="rId3"/>
              </a:rPr>
              <a:t>https://www.youtube.com/watch?v=OhgwRhjcLZ8</a:t>
            </a:r>
            <a:endParaRPr lang="es-ES" dirty="0"/>
          </a:p>
          <a:p>
            <a:pPr marL="0" indent="0" algn="just">
              <a:buNone/>
            </a:pPr>
            <a:r>
              <a:rPr lang="es-ES" dirty="0">
                <a:hlinkClick r:id="rId4"/>
              </a:rPr>
              <a:t>https://www.youtube.com/watch?v=45cwvWPacA0</a:t>
            </a:r>
            <a:endParaRPr lang="es-ES" dirty="0"/>
          </a:p>
        </p:txBody>
      </p:sp>
      <p:pic>
        <p:nvPicPr>
          <p:cNvPr id="9" name="Picture 8" descr="Diagram, engineering drawing&#10;&#10;Description automatically generated">
            <a:extLst>
              <a:ext uri="{FF2B5EF4-FFF2-40B4-BE49-F238E27FC236}">
                <a16:creationId xmlns:a16="http://schemas.microsoft.com/office/drawing/2014/main" id="{135081EB-E97E-4546-8BAC-C7662DE473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2407" y="1475934"/>
            <a:ext cx="6108349" cy="4172022"/>
          </a:xfrm>
          <a:prstGeom prst="rect">
            <a:avLst/>
          </a:prstGeom>
        </p:spPr>
      </p:pic>
    </p:spTree>
    <p:extLst>
      <p:ext uri="{BB962C8B-B14F-4D97-AF65-F5344CB8AC3E}">
        <p14:creationId xmlns:p14="http://schemas.microsoft.com/office/powerpoint/2010/main" val="280440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1B62-C2FC-4D81-B8A8-BC8349BDDE28}"/>
              </a:ext>
            </a:extLst>
          </p:cNvPr>
          <p:cNvSpPr>
            <a:spLocks noGrp="1"/>
          </p:cNvSpPr>
          <p:nvPr>
            <p:ph type="title"/>
          </p:nvPr>
        </p:nvSpPr>
        <p:spPr/>
        <p:txBody>
          <a:bodyPr/>
          <a:lstStyle/>
          <a:p>
            <a:r>
              <a:rPr lang="es-ES" dirty="0"/>
              <a:t>Tipos de Actuadores Lineales </a:t>
            </a:r>
            <a:endParaRPr lang="es-MX" dirty="0"/>
          </a:p>
        </p:txBody>
      </p:sp>
      <p:sp>
        <p:nvSpPr>
          <p:cNvPr id="3" name="Content Placeholder 2">
            <a:extLst>
              <a:ext uri="{FF2B5EF4-FFF2-40B4-BE49-F238E27FC236}">
                <a16:creationId xmlns:a16="http://schemas.microsoft.com/office/drawing/2014/main" id="{CBA990CF-43D0-4B24-A7D0-96B6DDC1AB50}"/>
              </a:ext>
            </a:extLst>
          </p:cNvPr>
          <p:cNvSpPr>
            <a:spLocks noGrp="1"/>
          </p:cNvSpPr>
          <p:nvPr>
            <p:ph idx="1"/>
          </p:nvPr>
        </p:nvSpPr>
        <p:spPr/>
        <p:txBody>
          <a:bodyPr>
            <a:normAutofit fontScale="85000" lnSpcReduction="20000"/>
          </a:bodyPr>
          <a:lstStyle/>
          <a:p>
            <a:pPr marL="0" indent="0" algn="just">
              <a:buNone/>
            </a:pPr>
            <a:r>
              <a:rPr lang="es-ES" b="1" dirty="0"/>
              <a:t>Cilindro Neumático de Doble Efecto</a:t>
            </a:r>
            <a:r>
              <a:rPr lang="es-ES" dirty="0"/>
              <a:t>, el aire a presión entra por el orificio de la cámara trasera y, al llenarla, hace avanzar el vástago, que en su carrera comprime el aire de la cámara delantera que se escapa al exterior a través del correspondiente orificio. En la carrera inversa del vástago se invierte el proceso, penetrando ahora el aire por la cámara delantera y siendo evacuado al exterior por el orificio de la cámara trasera.</a:t>
            </a:r>
          </a:p>
          <a:p>
            <a:pPr marL="0" indent="0" algn="just">
              <a:buNone/>
            </a:pPr>
            <a:endParaRPr lang="es-ES" b="1" dirty="0"/>
          </a:p>
          <a:p>
            <a:pPr marL="0" indent="0" algn="just">
              <a:buNone/>
            </a:pPr>
            <a:r>
              <a:rPr lang="es-ES" b="1" dirty="0"/>
              <a:t>Cilindro Neumático de Simple Efecto</a:t>
            </a:r>
            <a:r>
              <a:rPr lang="es-ES" dirty="0"/>
              <a:t>. Funciona de forma similar exceptuando que la carrera inversa se efectúa gracias a la acción del muelle.</a:t>
            </a:r>
          </a:p>
          <a:p>
            <a:pPr marL="0" indent="0" algn="just">
              <a:buNone/>
            </a:pPr>
            <a:endParaRPr lang="es-ES" dirty="0"/>
          </a:p>
          <a:p>
            <a:pPr marL="0" indent="0" algn="just">
              <a:buNone/>
            </a:pPr>
            <a:r>
              <a:rPr lang="es-ES" b="1" dirty="0"/>
              <a:t>Cilindro Neumático Guiado. D</a:t>
            </a:r>
            <a:r>
              <a:rPr lang="es-ES" dirty="0"/>
              <a:t>os o más vástagos rígidos guiados proporcionan una antirotación al mecanismo acoplado al cilindro, evitando las fuerzas radiales y de torsión que la carga ejercería en un cilindro normal.</a:t>
            </a:r>
            <a:endParaRPr lang="es-MX" dirty="0"/>
          </a:p>
        </p:txBody>
      </p:sp>
    </p:spTree>
    <p:extLst>
      <p:ext uri="{BB962C8B-B14F-4D97-AF65-F5344CB8AC3E}">
        <p14:creationId xmlns:p14="http://schemas.microsoft.com/office/powerpoint/2010/main" val="2584207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BC26-F8DE-467E-A9A3-F8AE7FDA994F}"/>
              </a:ext>
            </a:extLst>
          </p:cNvPr>
          <p:cNvSpPr>
            <a:spLocks noGrp="1"/>
          </p:cNvSpPr>
          <p:nvPr>
            <p:ph type="title"/>
          </p:nvPr>
        </p:nvSpPr>
        <p:spPr/>
        <p:txBody>
          <a:bodyPr/>
          <a:lstStyle/>
          <a:p>
            <a:r>
              <a:rPr lang="es-ES" dirty="0"/>
              <a:t>Válvulas de Vías </a:t>
            </a:r>
            <a:endParaRPr lang="es-MX" dirty="0"/>
          </a:p>
        </p:txBody>
      </p:sp>
      <p:pic>
        <p:nvPicPr>
          <p:cNvPr id="5" name="Content Placeholder 4">
            <a:extLst>
              <a:ext uri="{FF2B5EF4-FFF2-40B4-BE49-F238E27FC236}">
                <a16:creationId xmlns:a16="http://schemas.microsoft.com/office/drawing/2014/main" id="{6D8FF263-D721-46D4-BAEF-B0FB99028102}"/>
              </a:ext>
            </a:extLst>
          </p:cNvPr>
          <p:cNvPicPr>
            <a:picLocks noGrp="1" noChangeAspect="1"/>
          </p:cNvPicPr>
          <p:nvPr>
            <p:ph idx="1"/>
          </p:nvPr>
        </p:nvPicPr>
        <p:blipFill>
          <a:blip r:embed="rId2"/>
          <a:stretch>
            <a:fillRect/>
          </a:stretch>
        </p:blipFill>
        <p:spPr>
          <a:xfrm>
            <a:off x="1670180" y="2213550"/>
            <a:ext cx="4544007" cy="2430900"/>
          </a:xfrm>
        </p:spPr>
      </p:pic>
      <p:pic>
        <p:nvPicPr>
          <p:cNvPr id="7" name="Picture 6">
            <a:extLst>
              <a:ext uri="{FF2B5EF4-FFF2-40B4-BE49-F238E27FC236}">
                <a16:creationId xmlns:a16="http://schemas.microsoft.com/office/drawing/2014/main" id="{87F4554A-A13D-448E-A4D6-19402A6CD328}"/>
              </a:ext>
            </a:extLst>
          </p:cNvPr>
          <p:cNvPicPr>
            <a:picLocks noChangeAspect="1"/>
          </p:cNvPicPr>
          <p:nvPr/>
        </p:nvPicPr>
        <p:blipFill>
          <a:blip r:embed="rId3"/>
          <a:stretch>
            <a:fillRect/>
          </a:stretch>
        </p:blipFill>
        <p:spPr>
          <a:xfrm>
            <a:off x="6839241" y="2432627"/>
            <a:ext cx="4096236" cy="2852736"/>
          </a:xfrm>
          <a:prstGeom prst="rect">
            <a:avLst/>
          </a:prstGeom>
        </p:spPr>
      </p:pic>
      <p:sp>
        <p:nvSpPr>
          <p:cNvPr id="8" name="TextBox 7">
            <a:extLst>
              <a:ext uri="{FF2B5EF4-FFF2-40B4-BE49-F238E27FC236}">
                <a16:creationId xmlns:a16="http://schemas.microsoft.com/office/drawing/2014/main" id="{2EBC1B6E-1904-4DB4-BB3E-8D2E6B3AEE4D}"/>
              </a:ext>
            </a:extLst>
          </p:cNvPr>
          <p:cNvSpPr txBox="1"/>
          <p:nvPr/>
        </p:nvSpPr>
        <p:spPr>
          <a:xfrm>
            <a:off x="1922106" y="4887046"/>
            <a:ext cx="1427186" cy="1754326"/>
          </a:xfrm>
          <a:prstGeom prst="rect">
            <a:avLst/>
          </a:prstGeom>
          <a:noFill/>
        </p:spPr>
        <p:txBody>
          <a:bodyPr wrap="none" rtlCol="0">
            <a:spAutoFit/>
          </a:bodyPr>
          <a:lstStyle/>
          <a:p>
            <a:r>
              <a:rPr lang="es-ES" dirty="0"/>
              <a:t>1(P)= Presión</a:t>
            </a:r>
          </a:p>
          <a:p>
            <a:r>
              <a:rPr lang="es-ES" dirty="0"/>
              <a:t>2(A)= Salida</a:t>
            </a:r>
          </a:p>
          <a:p>
            <a:r>
              <a:rPr lang="es-ES" dirty="0"/>
              <a:t>3(R)= Escape</a:t>
            </a:r>
          </a:p>
          <a:p>
            <a:r>
              <a:rPr lang="es-ES" dirty="0"/>
              <a:t>4(B)= Salida</a:t>
            </a:r>
          </a:p>
          <a:p>
            <a:r>
              <a:rPr lang="es-ES" dirty="0"/>
              <a:t>5(B)=Escape</a:t>
            </a:r>
          </a:p>
          <a:p>
            <a:r>
              <a:rPr lang="es-ES" dirty="0"/>
              <a:t> </a:t>
            </a:r>
            <a:endParaRPr lang="es-MX" dirty="0"/>
          </a:p>
        </p:txBody>
      </p:sp>
    </p:spTree>
    <p:extLst>
      <p:ext uri="{BB962C8B-B14F-4D97-AF65-F5344CB8AC3E}">
        <p14:creationId xmlns:p14="http://schemas.microsoft.com/office/powerpoint/2010/main" val="3565927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85F92-8108-4E28-99AF-AD4A9A830EA9}"/>
              </a:ext>
            </a:extLst>
          </p:cNvPr>
          <p:cNvSpPr>
            <a:spLocks noGrp="1"/>
          </p:cNvSpPr>
          <p:nvPr>
            <p:ph type="title"/>
          </p:nvPr>
        </p:nvSpPr>
        <p:spPr/>
        <p:txBody>
          <a:bodyPr/>
          <a:lstStyle/>
          <a:p>
            <a:pPr algn="r"/>
            <a:r>
              <a:rPr lang="es-ES" dirty="0"/>
              <a:t>Instalaciones</a:t>
            </a:r>
            <a:endParaRPr lang="es-MX" dirty="0"/>
          </a:p>
        </p:txBody>
      </p:sp>
      <p:sp>
        <p:nvSpPr>
          <p:cNvPr id="3" name="Content Placeholder 2">
            <a:extLst>
              <a:ext uri="{FF2B5EF4-FFF2-40B4-BE49-F238E27FC236}">
                <a16:creationId xmlns:a16="http://schemas.microsoft.com/office/drawing/2014/main" id="{A6019B1B-2C3F-49DB-87F3-F18C7FB19F72}"/>
              </a:ext>
            </a:extLst>
          </p:cNvPr>
          <p:cNvSpPr>
            <a:spLocks noGrp="1"/>
          </p:cNvSpPr>
          <p:nvPr>
            <p:ph idx="1"/>
          </p:nvPr>
        </p:nvSpPr>
        <p:spPr>
          <a:xfrm>
            <a:off x="699796" y="1604864"/>
            <a:ext cx="10654004" cy="4767943"/>
          </a:xfrm>
        </p:spPr>
        <p:txBody>
          <a:bodyPr>
            <a:normAutofit fontScale="55000" lnSpcReduction="20000"/>
          </a:bodyPr>
          <a:lstStyle/>
          <a:p>
            <a:pPr marL="0" indent="0" algn="just">
              <a:lnSpc>
                <a:spcPct val="170000"/>
              </a:lnSpc>
              <a:buNone/>
            </a:pPr>
            <a:r>
              <a:rPr lang="es-ES" dirty="0"/>
              <a:t>El diseño de circuitos neumáticos e hidráulicos complejos requiere de métodos</a:t>
            </a:r>
          </a:p>
          <a:p>
            <a:pPr marL="0" indent="0" algn="just">
              <a:lnSpc>
                <a:spcPct val="170000"/>
              </a:lnSpc>
              <a:buNone/>
            </a:pPr>
            <a:r>
              <a:rPr lang="es-ES" dirty="0"/>
              <a:t>que faciliten su implementación. Generalmente los pasos necesarios son:</a:t>
            </a:r>
          </a:p>
          <a:p>
            <a:pPr algn="just">
              <a:lnSpc>
                <a:spcPct val="170000"/>
              </a:lnSpc>
            </a:pPr>
            <a:r>
              <a:rPr lang="es-ES" dirty="0"/>
              <a:t>Paso 1: Funciones necesarias y requisitos a cumplir.</a:t>
            </a:r>
          </a:p>
          <a:p>
            <a:pPr algn="just">
              <a:lnSpc>
                <a:spcPct val="170000"/>
              </a:lnSpc>
            </a:pPr>
            <a:r>
              <a:rPr lang="es-ES" dirty="0"/>
              <a:t>Paso 2: Componentes requeridos para realizar las funciones.</a:t>
            </a:r>
          </a:p>
          <a:p>
            <a:pPr algn="just">
              <a:lnSpc>
                <a:spcPct val="170000"/>
              </a:lnSpc>
            </a:pPr>
            <a:r>
              <a:rPr lang="es-ES" dirty="0"/>
              <a:t>Paso 3: Sistema de control de los actuadores (válvulas distribuidoras, reguladoras de caudal, de bloqueo y reguladoras de presión y elementos de control).</a:t>
            </a:r>
          </a:p>
          <a:p>
            <a:pPr algn="just">
              <a:lnSpc>
                <a:spcPct val="170000"/>
              </a:lnSpc>
            </a:pPr>
            <a:r>
              <a:rPr lang="es-ES" dirty="0"/>
              <a:t>Paso 4: Forma de conexión entre los cilindros y las válvulas (racores, tubos flexibles o rígidos, silenciadores, transmisión de energía, roscas).</a:t>
            </a:r>
          </a:p>
          <a:p>
            <a:pPr algn="just">
              <a:lnSpc>
                <a:spcPct val="170000"/>
              </a:lnSpc>
            </a:pPr>
            <a:r>
              <a:rPr lang="es-ES" dirty="0"/>
              <a:t>Paso 5 : Generación del aire comprimido/presión hidráulica y las unidades de mantenimiento, filtros, secadores, lubricadores, reguladores de presión.</a:t>
            </a:r>
          </a:p>
          <a:p>
            <a:pPr algn="just">
              <a:lnSpc>
                <a:spcPct val="170000"/>
              </a:lnSpc>
            </a:pPr>
            <a:r>
              <a:rPr lang="es-ES" dirty="0"/>
              <a:t>Paso 6 : Secuencias de los movimientos y transmisión de las señales.</a:t>
            </a:r>
            <a:endParaRPr lang="es-MX" dirty="0"/>
          </a:p>
        </p:txBody>
      </p:sp>
    </p:spTree>
    <p:extLst>
      <p:ext uri="{BB962C8B-B14F-4D97-AF65-F5344CB8AC3E}">
        <p14:creationId xmlns:p14="http://schemas.microsoft.com/office/powerpoint/2010/main" val="343641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3E22-8B44-4EF8-B1F3-2B36B8E198FB}"/>
              </a:ext>
            </a:extLst>
          </p:cNvPr>
          <p:cNvSpPr>
            <a:spLocks noGrp="1"/>
          </p:cNvSpPr>
          <p:nvPr>
            <p:ph type="title"/>
          </p:nvPr>
        </p:nvSpPr>
        <p:spPr/>
        <p:txBody>
          <a:bodyPr/>
          <a:lstStyle/>
          <a:p>
            <a:endParaRPr lang="es-MX" dirty="0"/>
          </a:p>
        </p:txBody>
      </p:sp>
      <p:sp>
        <p:nvSpPr>
          <p:cNvPr id="3" name="Content Placeholder 2">
            <a:extLst>
              <a:ext uri="{FF2B5EF4-FFF2-40B4-BE49-F238E27FC236}">
                <a16:creationId xmlns:a16="http://schemas.microsoft.com/office/drawing/2014/main" id="{BAEE678F-5FCA-4C58-A646-3DA9E3620A3F}"/>
              </a:ext>
            </a:extLst>
          </p:cNvPr>
          <p:cNvSpPr>
            <a:spLocks noGrp="1"/>
          </p:cNvSpPr>
          <p:nvPr>
            <p:ph idx="1"/>
          </p:nvPr>
        </p:nvSpPr>
        <p:spPr/>
        <p:txBody>
          <a:bodyPr>
            <a:normAutofit/>
          </a:bodyPr>
          <a:lstStyle/>
          <a:p>
            <a:pPr marL="0" indent="0" algn="just">
              <a:buNone/>
            </a:pPr>
            <a:r>
              <a:rPr lang="es-ES" dirty="0"/>
              <a:t>Los actuadores neumáticos cubren una gama muy amplia de aplicaciones mientras que los hidráulicos son los de elección si se precisa de grandes esfuerzos para ejecutar las maniobras. Y los actuadores eléctricos son más económicos pero presentan movimientos lentos debido a su pequeño par.</a:t>
            </a:r>
          </a:p>
          <a:p>
            <a:pPr marL="0" indent="0" algn="just">
              <a:buNone/>
            </a:pPr>
            <a:endParaRPr lang="es-ES" dirty="0"/>
          </a:p>
          <a:p>
            <a:pPr marL="0" indent="0" algn="just">
              <a:buNone/>
            </a:pPr>
            <a:r>
              <a:rPr lang="es-ES" dirty="0"/>
              <a:t>El planteamiento del grado de automatización de las instalaciones neumáticas, hidráulicas, electroneumáticas y electrohidráulicas tiene que ser formulado con el objetivo de conseguir el máximo grado de automatización a un precio razonable.</a:t>
            </a:r>
            <a:endParaRPr lang="es-MX" dirty="0"/>
          </a:p>
        </p:txBody>
      </p:sp>
    </p:spTree>
    <p:extLst>
      <p:ext uri="{BB962C8B-B14F-4D97-AF65-F5344CB8AC3E}">
        <p14:creationId xmlns:p14="http://schemas.microsoft.com/office/powerpoint/2010/main" val="287591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7F89-203A-43E3-A338-AFCD0BE28CC6}"/>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47DD9D49-8C39-448D-993E-1D3323569FD5}"/>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411956F1-2AB5-4AC9-82BD-0769696D7A5C}"/>
              </a:ext>
            </a:extLst>
          </p:cNvPr>
          <p:cNvPicPr>
            <a:picLocks noChangeAspect="1"/>
          </p:cNvPicPr>
          <p:nvPr/>
        </p:nvPicPr>
        <p:blipFill rotWithShape="1">
          <a:blip r:embed="rId2"/>
          <a:srcRect l="34285" t="30340" r="14745" b="8571"/>
          <a:stretch/>
        </p:blipFill>
        <p:spPr>
          <a:xfrm>
            <a:off x="1987420" y="602470"/>
            <a:ext cx="8406882" cy="5667701"/>
          </a:xfrm>
          <a:prstGeom prst="rect">
            <a:avLst/>
          </a:prstGeom>
        </p:spPr>
      </p:pic>
    </p:spTree>
    <p:extLst>
      <p:ext uri="{BB962C8B-B14F-4D97-AF65-F5344CB8AC3E}">
        <p14:creationId xmlns:p14="http://schemas.microsoft.com/office/powerpoint/2010/main" val="181001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14BEFC-ED2B-14B2-844D-3C677FD28652}"/>
              </a:ext>
            </a:extLst>
          </p:cNvPr>
          <p:cNvSpPr>
            <a:spLocks noGrp="1"/>
          </p:cNvSpPr>
          <p:nvPr>
            <p:ph type="title"/>
          </p:nvPr>
        </p:nvSpPr>
        <p:spPr/>
        <p:txBody>
          <a:bodyPr/>
          <a:lstStyle/>
          <a:p>
            <a:r>
              <a:rPr lang="es-ES" dirty="0"/>
              <a:t>Diagrama desplazamiento </a:t>
            </a:r>
            <a:r>
              <a:rPr lang="es-ES" dirty="0" err="1"/>
              <a:t>Face_Ejercicio</a:t>
            </a:r>
            <a:r>
              <a:rPr lang="es-ES" dirty="0"/>
              <a:t> 1. </a:t>
            </a:r>
            <a:endParaRPr lang="es-MX" dirty="0"/>
          </a:p>
        </p:txBody>
      </p:sp>
      <p:sp>
        <p:nvSpPr>
          <p:cNvPr id="3" name="Marcador de contenido 2">
            <a:extLst>
              <a:ext uri="{FF2B5EF4-FFF2-40B4-BE49-F238E27FC236}">
                <a16:creationId xmlns:a16="http://schemas.microsoft.com/office/drawing/2014/main" id="{4FD44A08-265C-B907-A7FC-336F7063DC38}"/>
              </a:ext>
            </a:extLst>
          </p:cNvPr>
          <p:cNvSpPr>
            <a:spLocks noGrp="1"/>
          </p:cNvSpPr>
          <p:nvPr>
            <p:ph idx="1"/>
          </p:nvPr>
        </p:nvSpPr>
        <p:spPr/>
        <p:txBody>
          <a:bodyPr/>
          <a:lstStyle/>
          <a:p>
            <a:pPr marL="0" indent="0">
              <a:buNone/>
            </a:pPr>
            <a:r>
              <a:rPr lang="es-ES" dirty="0"/>
              <a:t>Desarrollar el siguiente diagrama en </a:t>
            </a:r>
            <a:r>
              <a:rPr lang="es-ES" dirty="0" err="1"/>
              <a:t>fluidsim</a:t>
            </a:r>
            <a:r>
              <a:rPr lang="es-ES" dirty="0"/>
              <a:t>  </a:t>
            </a:r>
          </a:p>
          <a:p>
            <a:pPr marL="0" indent="0">
              <a:buNone/>
            </a:pPr>
            <a:endParaRPr lang="es-ES" dirty="0"/>
          </a:p>
          <a:p>
            <a:pPr marL="0" indent="0">
              <a:buNone/>
            </a:pPr>
            <a:endParaRPr lang="es-ES" dirty="0"/>
          </a:p>
          <a:p>
            <a:pPr marL="0" indent="0">
              <a:buNone/>
            </a:pPr>
            <a:endParaRPr lang="es-MX" dirty="0"/>
          </a:p>
        </p:txBody>
      </p:sp>
      <p:pic>
        <p:nvPicPr>
          <p:cNvPr id="4" name="Imagen 3">
            <a:extLst>
              <a:ext uri="{FF2B5EF4-FFF2-40B4-BE49-F238E27FC236}">
                <a16:creationId xmlns:a16="http://schemas.microsoft.com/office/drawing/2014/main" id="{3153EF57-A81D-E50B-B10E-C102490E6219}"/>
              </a:ext>
            </a:extLst>
          </p:cNvPr>
          <p:cNvPicPr>
            <a:picLocks noChangeAspect="1"/>
          </p:cNvPicPr>
          <p:nvPr/>
        </p:nvPicPr>
        <p:blipFill rotWithShape="1">
          <a:blip r:embed="rId2"/>
          <a:srcRect l="32359" t="33755" r="10474" b="30296"/>
          <a:stretch/>
        </p:blipFill>
        <p:spPr>
          <a:xfrm>
            <a:off x="2499359" y="2674620"/>
            <a:ext cx="8745931" cy="3093720"/>
          </a:xfrm>
          <a:prstGeom prst="rect">
            <a:avLst/>
          </a:prstGeom>
        </p:spPr>
      </p:pic>
    </p:spTree>
    <p:extLst>
      <p:ext uri="{BB962C8B-B14F-4D97-AF65-F5344CB8AC3E}">
        <p14:creationId xmlns:p14="http://schemas.microsoft.com/office/powerpoint/2010/main" val="69045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B22-2BA7-423C-B567-1E34E5CAEB8E}"/>
              </a:ext>
            </a:extLst>
          </p:cNvPr>
          <p:cNvSpPr>
            <a:spLocks noGrp="1"/>
          </p:cNvSpPr>
          <p:nvPr>
            <p:ph type="title"/>
          </p:nvPr>
        </p:nvSpPr>
        <p:spPr/>
        <p:txBody>
          <a:bodyPr/>
          <a:lstStyle/>
          <a:p>
            <a:r>
              <a:rPr lang="es-ES" dirty="0"/>
              <a:t>Diagrama de movimientos</a:t>
            </a:r>
            <a:endParaRPr lang="es-MX" dirty="0"/>
          </a:p>
        </p:txBody>
      </p:sp>
      <p:sp>
        <p:nvSpPr>
          <p:cNvPr id="3" name="Content Placeholder 2">
            <a:extLst>
              <a:ext uri="{FF2B5EF4-FFF2-40B4-BE49-F238E27FC236}">
                <a16:creationId xmlns:a16="http://schemas.microsoft.com/office/drawing/2014/main" id="{140335BB-F69E-4D5F-9E76-9518ED0D4E70}"/>
              </a:ext>
            </a:extLst>
          </p:cNvPr>
          <p:cNvSpPr>
            <a:spLocks noGrp="1"/>
          </p:cNvSpPr>
          <p:nvPr>
            <p:ph idx="1"/>
          </p:nvPr>
        </p:nvSpPr>
        <p:spPr/>
        <p:txBody>
          <a:bodyPr/>
          <a:lstStyle/>
          <a:p>
            <a:pPr marL="0" indent="0" algn="just">
              <a:lnSpc>
                <a:spcPct val="150000"/>
              </a:lnSpc>
              <a:buNone/>
            </a:pPr>
            <a:r>
              <a:rPr lang="es-ES" dirty="0"/>
              <a:t>Los movimientos de los actuadores u órganos motrices se representan con más detalle en estos diagramas. Estos movimientos pueden reflejarse en función de la fase de trabajo para los circuitos secuenciales y en función del tiempo para los circuitos programables. Esto se traduce en dos tipos de diagramas Espacio-Fase y Espacio-Tiempo.</a:t>
            </a:r>
            <a:endParaRPr lang="es-MX" dirty="0"/>
          </a:p>
        </p:txBody>
      </p:sp>
    </p:spTree>
    <p:extLst>
      <p:ext uri="{BB962C8B-B14F-4D97-AF65-F5344CB8AC3E}">
        <p14:creationId xmlns:p14="http://schemas.microsoft.com/office/powerpoint/2010/main" val="3229113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2F97-DA58-4434-8049-C72E175657EF}"/>
              </a:ext>
            </a:extLst>
          </p:cNvPr>
          <p:cNvSpPr>
            <a:spLocks noGrp="1"/>
          </p:cNvSpPr>
          <p:nvPr>
            <p:ph type="title"/>
          </p:nvPr>
        </p:nvSpPr>
        <p:spPr/>
        <p:txBody>
          <a:bodyPr/>
          <a:lstStyle/>
          <a:p>
            <a:pPr algn="r"/>
            <a:r>
              <a:rPr lang="es-ES" dirty="0"/>
              <a:t>Diagrama Desplazamiento-Fase</a:t>
            </a:r>
            <a:endParaRPr lang="es-MX" dirty="0"/>
          </a:p>
        </p:txBody>
      </p:sp>
      <p:pic>
        <p:nvPicPr>
          <p:cNvPr id="5" name="Content Placeholder 4" descr="Diagram, engineering drawing&#10;&#10;Description automatically generated">
            <a:extLst>
              <a:ext uri="{FF2B5EF4-FFF2-40B4-BE49-F238E27FC236}">
                <a16:creationId xmlns:a16="http://schemas.microsoft.com/office/drawing/2014/main" id="{DE631EB5-6784-4974-A2E3-A122F942CB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3608" y="1431584"/>
            <a:ext cx="4166089" cy="4956327"/>
          </a:xfrm>
        </p:spPr>
      </p:pic>
      <p:sp>
        <p:nvSpPr>
          <p:cNvPr id="6" name="TextBox 5">
            <a:extLst>
              <a:ext uri="{FF2B5EF4-FFF2-40B4-BE49-F238E27FC236}">
                <a16:creationId xmlns:a16="http://schemas.microsoft.com/office/drawing/2014/main" id="{9A85BEF5-4D44-402D-A950-1E7AA332BDA9}"/>
              </a:ext>
            </a:extLst>
          </p:cNvPr>
          <p:cNvSpPr txBox="1"/>
          <p:nvPr/>
        </p:nvSpPr>
        <p:spPr>
          <a:xfrm>
            <a:off x="6593633" y="1777142"/>
            <a:ext cx="4254759" cy="4524315"/>
          </a:xfrm>
          <a:prstGeom prst="rect">
            <a:avLst/>
          </a:prstGeom>
          <a:noFill/>
        </p:spPr>
        <p:txBody>
          <a:bodyPr wrap="square" rtlCol="0">
            <a:spAutoFit/>
          </a:bodyPr>
          <a:lstStyle/>
          <a:p>
            <a:pPr algn="just"/>
            <a:r>
              <a:rPr lang="es-ES" dirty="0"/>
              <a:t>En el diagrama de desplazamiento-fase mostrado en la figura se puede observar la representación de los actuadores contenidos en el sistema como A y B los cuales se ubican en cada renglón de la cuadricula. Los movimientos que este ejecuta se muestran en cada columna presentada denotada como pasos que van desde 1 hasta n movimientos del actuador. Se puede observar además líneas horizontales y verticales para indicar el cambio de posición del actuador los cuales deben de indicarse con para la línea inferior como 0 y para la superior como 1 indicando posición retraída y posición avanzada respectivamente. </a:t>
            </a:r>
            <a:endParaRPr lang="es-MX" dirty="0"/>
          </a:p>
        </p:txBody>
      </p:sp>
    </p:spTree>
    <p:extLst>
      <p:ext uri="{BB962C8B-B14F-4D97-AF65-F5344CB8AC3E}">
        <p14:creationId xmlns:p14="http://schemas.microsoft.com/office/powerpoint/2010/main" val="427694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6E7EB6-DDBE-1734-FAA3-C6401DE90E26}"/>
              </a:ext>
            </a:extLst>
          </p:cNvPr>
          <p:cNvSpPr>
            <a:spLocks noGrp="1"/>
          </p:cNvSpPr>
          <p:nvPr>
            <p:ph type="title"/>
          </p:nvPr>
        </p:nvSpPr>
        <p:spPr>
          <a:xfrm>
            <a:off x="942975" y="165100"/>
            <a:ext cx="10515600" cy="1325563"/>
          </a:xfrm>
        </p:spPr>
        <p:txBody>
          <a:bodyPr/>
          <a:lstStyle/>
          <a:p>
            <a:r>
              <a:rPr lang="es-ES" dirty="0"/>
              <a:t>Construcción de Diagrama en Fluid-Sim </a:t>
            </a:r>
            <a:endParaRPr lang="es-MX" dirty="0"/>
          </a:p>
        </p:txBody>
      </p:sp>
      <p:pic>
        <p:nvPicPr>
          <p:cNvPr id="4" name="Marcador de contenido 3">
            <a:extLst>
              <a:ext uri="{FF2B5EF4-FFF2-40B4-BE49-F238E27FC236}">
                <a16:creationId xmlns:a16="http://schemas.microsoft.com/office/drawing/2014/main" id="{5F21592E-B1D7-9770-434E-B8CD79200F42}"/>
              </a:ext>
            </a:extLst>
          </p:cNvPr>
          <p:cNvPicPr>
            <a:picLocks noGrp="1" noChangeAspect="1"/>
          </p:cNvPicPr>
          <p:nvPr>
            <p:ph idx="1"/>
          </p:nvPr>
        </p:nvPicPr>
        <p:blipFill rotWithShape="1">
          <a:blip r:embed="rId2"/>
          <a:srcRect l="-1" t="13582" r="3121" b="17586"/>
          <a:stretch/>
        </p:blipFill>
        <p:spPr>
          <a:xfrm>
            <a:off x="112974" y="1325087"/>
            <a:ext cx="7494354" cy="2995128"/>
          </a:xfrm>
          <a:prstGeom prst="rect">
            <a:avLst/>
          </a:prstGeom>
        </p:spPr>
      </p:pic>
      <p:sp>
        <p:nvSpPr>
          <p:cNvPr id="5" name="CuadroTexto 4">
            <a:extLst>
              <a:ext uri="{FF2B5EF4-FFF2-40B4-BE49-F238E27FC236}">
                <a16:creationId xmlns:a16="http://schemas.microsoft.com/office/drawing/2014/main" id="{9D617754-AD84-A765-A2AA-C38FD423B4A4}"/>
              </a:ext>
            </a:extLst>
          </p:cNvPr>
          <p:cNvSpPr txBox="1"/>
          <p:nvPr/>
        </p:nvSpPr>
        <p:spPr>
          <a:xfrm>
            <a:off x="7501812" y="1916668"/>
            <a:ext cx="4623513" cy="2308324"/>
          </a:xfrm>
          <a:prstGeom prst="rect">
            <a:avLst/>
          </a:prstGeom>
          <a:noFill/>
        </p:spPr>
        <p:txBody>
          <a:bodyPr wrap="square" rtlCol="0">
            <a:spAutoFit/>
          </a:bodyPr>
          <a:lstStyle/>
          <a:p>
            <a:pPr marL="342900" indent="-342900">
              <a:buAutoNum type="arabicPeriod"/>
            </a:pPr>
            <a:r>
              <a:rPr lang="es-ES" dirty="0"/>
              <a:t>Insertar Diagrama de funciones ubicado en otros</a:t>
            </a:r>
          </a:p>
          <a:p>
            <a:pPr marL="342900" indent="-342900">
              <a:buAutoNum type="arabicPeriod"/>
            </a:pPr>
            <a:r>
              <a:rPr lang="es-ES" dirty="0"/>
              <a:t>Dar clic en propiedades y establecer el numero de columnas y el color de las líneas</a:t>
            </a:r>
          </a:p>
          <a:p>
            <a:pPr marL="342900" indent="-342900">
              <a:buAutoNum type="arabicPeriod"/>
            </a:pPr>
            <a:r>
              <a:rPr lang="es-ES" dirty="0"/>
              <a:t>Configurar los estados de acuerdo a los movimientos en la columna numeración  y dando clic en el icono de bucle para que se tome como repetitivo   </a:t>
            </a:r>
            <a:endParaRPr lang="es-MX" dirty="0"/>
          </a:p>
        </p:txBody>
      </p:sp>
      <p:pic>
        <p:nvPicPr>
          <p:cNvPr id="6" name="Imagen 5">
            <a:extLst>
              <a:ext uri="{FF2B5EF4-FFF2-40B4-BE49-F238E27FC236}">
                <a16:creationId xmlns:a16="http://schemas.microsoft.com/office/drawing/2014/main" id="{DEE56BC9-6287-1DAB-ACFA-299BCC9FE758}"/>
              </a:ext>
            </a:extLst>
          </p:cNvPr>
          <p:cNvPicPr>
            <a:picLocks noChangeAspect="1"/>
          </p:cNvPicPr>
          <p:nvPr/>
        </p:nvPicPr>
        <p:blipFill rotWithShape="1">
          <a:blip r:embed="rId3"/>
          <a:srcRect l="41140" t="35695" r="20937" b="35493"/>
          <a:stretch/>
        </p:blipFill>
        <p:spPr>
          <a:xfrm>
            <a:off x="458949" y="4716946"/>
            <a:ext cx="4623513" cy="1975954"/>
          </a:xfrm>
          <a:prstGeom prst="rect">
            <a:avLst/>
          </a:prstGeom>
        </p:spPr>
      </p:pic>
      <p:pic>
        <p:nvPicPr>
          <p:cNvPr id="7" name="Imagen 6">
            <a:extLst>
              <a:ext uri="{FF2B5EF4-FFF2-40B4-BE49-F238E27FC236}">
                <a16:creationId xmlns:a16="http://schemas.microsoft.com/office/drawing/2014/main" id="{22D71853-8916-7149-E1BB-D2762E792E2B}"/>
              </a:ext>
            </a:extLst>
          </p:cNvPr>
          <p:cNvPicPr>
            <a:picLocks noChangeAspect="1"/>
          </p:cNvPicPr>
          <p:nvPr/>
        </p:nvPicPr>
        <p:blipFill rotWithShape="1">
          <a:blip r:embed="rId4"/>
          <a:srcRect l="31094" t="29444" r="13593" b="13055"/>
          <a:stretch/>
        </p:blipFill>
        <p:spPr>
          <a:xfrm>
            <a:off x="5727344" y="4716946"/>
            <a:ext cx="3548935" cy="2075225"/>
          </a:xfrm>
          <a:prstGeom prst="rect">
            <a:avLst/>
          </a:prstGeom>
        </p:spPr>
      </p:pic>
      <p:sp>
        <p:nvSpPr>
          <p:cNvPr id="8" name="Elipse 7">
            <a:extLst>
              <a:ext uri="{FF2B5EF4-FFF2-40B4-BE49-F238E27FC236}">
                <a16:creationId xmlns:a16="http://schemas.microsoft.com/office/drawing/2014/main" id="{4B686C65-4CCB-1D28-01F0-80063A38A8AD}"/>
              </a:ext>
            </a:extLst>
          </p:cNvPr>
          <p:cNvSpPr/>
          <p:nvPr/>
        </p:nvSpPr>
        <p:spPr>
          <a:xfrm>
            <a:off x="0" y="1988582"/>
            <a:ext cx="2465408" cy="178250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a:extLst>
              <a:ext uri="{FF2B5EF4-FFF2-40B4-BE49-F238E27FC236}">
                <a16:creationId xmlns:a16="http://schemas.microsoft.com/office/drawing/2014/main" id="{B89E3DE2-62D1-75E1-CB87-B7F468D04705}"/>
              </a:ext>
            </a:extLst>
          </p:cNvPr>
          <p:cNvSpPr/>
          <p:nvPr/>
        </p:nvSpPr>
        <p:spPr>
          <a:xfrm>
            <a:off x="5197032" y="1678328"/>
            <a:ext cx="1018573" cy="47456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 name="Conector recto de flecha 10">
            <a:extLst>
              <a:ext uri="{FF2B5EF4-FFF2-40B4-BE49-F238E27FC236}">
                <a16:creationId xmlns:a16="http://schemas.microsoft.com/office/drawing/2014/main" id="{CFFC4F93-D753-8120-99AC-D8F069B5B6C1}"/>
              </a:ext>
            </a:extLst>
          </p:cNvPr>
          <p:cNvCxnSpPr/>
          <p:nvPr/>
        </p:nvCxnSpPr>
        <p:spPr>
          <a:xfrm flipH="1">
            <a:off x="3078866" y="2152891"/>
            <a:ext cx="2257063" cy="23959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9094D0C3-DED7-2F9D-15C7-4F96B7AE4568}"/>
              </a:ext>
            </a:extLst>
          </p:cNvPr>
          <p:cNvCxnSpPr>
            <a:cxnSpLocks/>
          </p:cNvCxnSpPr>
          <p:nvPr/>
        </p:nvCxnSpPr>
        <p:spPr>
          <a:xfrm>
            <a:off x="5837500" y="2413085"/>
            <a:ext cx="1018573" cy="20752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5ACC0A9F-F86B-4023-4FDB-2732E9A8649F}"/>
              </a:ext>
            </a:extLst>
          </p:cNvPr>
          <p:cNvCxnSpPr>
            <a:cxnSpLocks/>
          </p:cNvCxnSpPr>
          <p:nvPr/>
        </p:nvCxnSpPr>
        <p:spPr>
          <a:xfrm flipV="1">
            <a:off x="716244" y="1988582"/>
            <a:ext cx="1560112" cy="510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FF28DA8B-9696-3697-FA77-3F8100916087}"/>
              </a:ext>
            </a:extLst>
          </p:cNvPr>
          <p:cNvSpPr txBox="1"/>
          <p:nvPr/>
        </p:nvSpPr>
        <p:spPr>
          <a:xfrm>
            <a:off x="716244" y="3038852"/>
            <a:ext cx="301686" cy="369332"/>
          </a:xfrm>
          <a:prstGeom prst="rect">
            <a:avLst/>
          </a:prstGeom>
          <a:noFill/>
        </p:spPr>
        <p:txBody>
          <a:bodyPr wrap="none" rtlCol="0">
            <a:spAutoFit/>
          </a:bodyPr>
          <a:lstStyle/>
          <a:p>
            <a:r>
              <a:rPr lang="es-ES" dirty="0"/>
              <a:t>1</a:t>
            </a:r>
            <a:endParaRPr lang="es-MX" dirty="0"/>
          </a:p>
        </p:txBody>
      </p:sp>
      <p:sp>
        <p:nvSpPr>
          <p:cNvPr id="20" name="CuadroTexto 19">
            <a:extLst>
              <a:ext uri="{FF2B5EF4-FFF2-40B4-BE49-F238E27FC236}">
                <a16:creationId xmlns:a16="http://schemas.microsoft.com/office/drawing/2014/main" id="{555D224A-F713-36DC-C7EE-BB123BC041AB}"/>
              </a:ext>
            </a:extLst>
          </p:cNvPr>
          <p:cNvSpPr txBox="1"/>
          <p:nvPr/>
        </p:nvSpPr>
        <p:spPr>
          <a:xfrm>
            <a:off x="5535814" y="1185624"/>
            <a:ext cx="301686" cy="369332"/>
          </a:xfrm>
          <a:prstGeom prst="rect">
            <a:avLst/>
          </a:prstGeom>
          <a:noFill/>
        </p:spPr>
        <p:txBody>
          <a:bodyPr wrap="none" rtlCol="0">
            <a:spAutoFit/>
          </a:bodyPr>
          <a:lstStyle/>
          <a:p>
            <a:r>
              <a:rPr lang="es-ES" dirty="0"/>
              <a:t>2</a:t>
            </a:r>
            <a:endParaRPr lang="es-MX" dirty="0"/>
          </a:p>
        </p:txBody>
      </p:sp>
      <p:sp>
        <p:nvSpPr>
          <p:cNvPr id="21" name="CuadroTexto 20">
            <a:extLst>
              <a:ext uri="{FF2B5EF4-FFF2-40B4-BE49-F238E27FC236}">
                <a16:creationId xmlns:a16="http://schemas.microsoft.com/office/drawing/2014/main" id="{C2E23D0D-1D04-E2CD-31D3-8D39F1A47AAF}"/>
              </a:ext>
            </a:extLst>
          </p:cNvPr>
          <p:cNvSpPr txBox="1"/>
          <p:nvPr/>
        </p:nvSpPr>
        <p:spPr>
          <a:xfrm>
            <a:off x="5863723" y="2091597"/>
            <a:ext cx="301686" cy="369332"/>
          </a:xfrm>
          <a:prstGeom prst="rect">
            <a:avLst/>
          </a:prstGeom>
          <a:noFill/>
        </p:spPr>
        <p:txBody>
          <a:bodyPr wrap="none" rtlCol="0">
            <a:spAutoFit/>
          </a:bodyPr>
          <a:lstStyle/>
          <a:p>
            <a:r>
              <a:rPr lang="es-ES" dirty="0"/>
              <a:t>3</a:t>
            </a:r>
            <a:endParaRPr lang="es-MX" dirty="0"/>
          </a:p>
        </p:txBody>
      </p:sp>
    </p:spTree>
    <p:extLst>
      <p:ext uri="{BB962C8B-B14F-4D97-AF65-F5344CB8AC3E}">
        <p14:creationId xmlns:p14="http://schemas.microsoft.com/office/powerpoint/2010/main" val="157473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0D16-95D3-4866-8F79-83A553742E08}"/>
              </a:ext>
            </a:extLst>
          </p:cNvPr>
          <p:cNvSpPr>
            <a:spLocks noGrp="1"/>
          </p:cNvSpPr>
          <p:nvPr>
            <p:ph type="title"/>
          </p:nvPr>
        </p:nvSpPr>
        <p:spPr/>
        <p:txBody>
          <a:bodyPr/>
          <a:lstStyle/>
          <a:p>
            <a:pPr algn="r"/>
            <a:r>
              <a:rPr lang="es-ES" dirty="0"/>
              <a:t>Definición de Neumática </a:t>
            </a:r>
            <a:endParaRPr lang="es-MX" dirty="0"/>
          </a:p>
        </p:txBody>
      </p:sp>
      <p:sp>
        <p:nvSpPr>
          <p:cNvPr id="3" name="Content Placeholder 2">
            <a:extLst>
              <a:ext uri="{FF2B5EF4-FFF2-40B4-BE49-F238E27FC236}">
                <a16:creationId xmlns:a16="http://schemas.microsoft.com/office/drawing/2014/main" id="{6D73682C-35EB-481F-9CE8-6C42F093787C}"/>
              </a:ext>
            </a:extLst>
          </p:cNvPr>
          <p:cNvSpPr>
            <a:spLocks noGrp="1"/>
          </p:cNvSpPr>
          <p:nvPr>
            <p:ph idx="1"/>
          </p:nvPr>
        </p:nvSpPr>
        <p:spPr/>
        <p:txBody>
          <a:bodyPr>
            <a:normAutofit/>
          </a:bodyPr>
          <a:lstStyle/>
          <a:p>
            <a:pPr marL="0" indent="0" algn="just">
              <a:buNone/>
            </a:pPr>
            <a:r>
              <a:rPr lang="es-ES" dirty="0"/>
              <a:t>La palabra neumática se refiere al estudio del movimiento del aire y así en sus comienzos el hombre utilizó el viento en la navegación y en el uso de los molinos para moler grano y bombear agua. En 1868 George Westinghouse fabricó un freno de aire que revolucionó la seguridad en el transporte ferroviario. Es a partir de 1950 que la neumática se desarrolla ampliamente en la industria con el desarrollo paralelo de</a:t>
            </a:r>
          </a:p>
          <a:p>
            <a:pPr marL="0" indent="0">
              <a:buNone/>
            </a:pPr>
            <a:r>
              <a:rPr lang="es-ES" dirty="0"/>
              <a:t>los sensores.</a:t>
            </a:r>
            <a:endParaRPr lang="es-MX" dirty="0"/>
          </a:p>
        </p:txBody>
      </p:sp>
    </p:spTree>
    <p:extLst>
      <p:ext uri="{BB962C8B-B14F-4D97-AF65-F5344CB8AC3E}">
        <p14:creationId xmlns:p14="http://schemas.microsoft.com/office/powerpoint/2010/main" val="1852388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9896536-4746-B9A6-8646-2E96DB3FE895}"/>
              </a:ext>
            </a:extLst>
          </p:cNvPr>
          <p:cNvSpPr txBox="1"/>
          <p:nvPr/>
        </p:nvSpPr>
        <p:spPr>
          <a:xfrm>
            <a:off x="8149894" y="151014"/>
            <a:ext cx="3825356" cy="6463308"/>
          </a:xfrm>
          <a:prstGeom prst="rect">
            <a:avLst/>
          </a:prstGeom>
          <a:noFill/>
          <a:ln>
            <a:solidFill>
              <a:srgbClr val="FF0000"/>
            </a:solidFill>
          </a:ln>
        </p:spPr>
        <p:txBody>
          <a:bodyPr wrap="square" rtlCol="0">
            <a:spAutoFit/>
          </a:bodyPr>
          <a:lstStyle/>
          <a:p>
            <a:pPr marL="342900" indent="-342900" algn="just">
              <a:buAutoNum type="arabicPeriod"/>
            </a:pPr>
            <a:r>
              <a:rPr lang="es-ES" dirty="0"/>
              <a:t>Dar clic en el submenú de Diagrama de Texto</a:t>
            </a:r>
          </a:p>
          <a:p>
            <a:pPr marL="342900" indent="-342900" algn="just">
              <a:buAutoNum type="arabicPeriod"/>
            </a:pPr>
            <a:r>
              <a:rPr lang="es-ES" dirty="0"/>
              <a:t>Colocarlo sobre el diagrama y dar doble clic sobre el</a:t>
            </a:r>
          </a:p>
          <a:p>
            <a:pPr marL="342900" indent="-342900" algn="just">
              <a:buAutoNum type="arabicPeriod"/>
            </a:pPr>
            <a:r>
              <a:rPr lang="es-ES" dirty="0"/>
              <a:t>Agregar el nombre del accionamiento B1, S1, etc.  Configurando las líneas y el tamaño de letra </a:t>
            </a:r>
          </a:p>
          <a:p>
            <a:pPr marL="342900" indent="-342900" algn="just">
              <a:buAutoNum type="arabicPeriod"/>
            </a:pPr>
            <a:r>
              <a:rPr lang="es-ES" dirty="0"/>
              <a:t>Agregar una conexión de señal que índice el inicio de un procesos de activación o de modificación de estado. Para ello se da </a:t>
            </a:r>
            <a:r>
              <a:rPr lang="es-MX" dirty="0"/>
              <a:t>clic en el icono, se coloca normalmente debajo del texto agregado que refiere al elemento de control que envía una señal de accionamiento (B1). </a:t>
            </a:r>
          </a:p>
          <a:p>
            <a:pPr marL="342900" indent="-342900" algn="just">
              <a:buAutoNum type="arabicPeriod"/>
            </a:pPr>
            <a:r>
              <a:rPr lang="es-MX" dirty="0"/>
              <a:t>Una vez insertada se define una flecha para indicar el flujo de la señal dando clic en la línea creada, configurando los parámetros indicados como color y dirección de la flecha </a:t>
            </a:r>
            <a:endParaRPr lang="es-ES" dirty="0"/>
          </a:p>
        </p:txBody>
      </p:sp>
      <p:grpSp>
        <p:nvGrpSpPr>
          <p:cNvPr id="22" name="Grupo 21">
            <a:extLst>
              <a:ext uri="{FF2B5EF4-FFF2-40B4-BE49-F238E27FC236}">
                <a16:creationId xmlns:a16="http://schemas.microsoft.com/office/drawing/2014/main" id="{EF5CB1D6-CED2-F6FA-15EE-A69A5A180FFE}"/>
              </a:ext>
            </a:extLst>
          </p:cNvPr>
          <p:cNvGrpSpPr/>
          <p:nvPr/>
        </p:nvGrpSpPr>
        <p:grpSpPr>
          <a:xfrm>
            <a:off x="130823" y="151014"/>
            <a:ext cx="8075158" cy="5299035"/>
            <a:chOff x="270782" y="692189"/>
            <a:chExt cx="8075158" cy="5299035"/>
          </a:xfrm>
        </p:grpSpPr>
        <p:sp>
          <p:nvSpPr>
            <p:cNvPr id="12" name="CuadroTexto 11">
              <a:extLst>
                <a:ext uri="{FF2B5EF4-FFF2-40B4-BE49-F238E27FC236}">
                  <a16:creationId xmlns:a16="http://schemas.microsoft.com/office/drawing/2014/main" id="{148D64A8-41D5-72DB-7A43-745F84AD2089}"/>
                </a:ext>
              </a:extLst>
            </p:cNvPr>
            <p:cNvSpPr txBox="1"/>
            <p:nvPr/>
          </p:nvSpPr>
          <p:spPr>
            <a:xfrm>
              <a:off x="1385659" y="692189"/>
              <a:ext cx="301686" cy="369332"/>
            </a:xfrm>
            <a:prstGeom prst="rect">
              <a:avLst/>
            </a:prstGeom>
            <a:noFill/>
          </p:spPr>
          <p:txBody>
            <a:bodyPr wrap="none" rtlCol="0">
              <a:spAutoFit/>
            </a:bodyPr>
            <a:lstStyle/>
            <a:p>
              <a:r>
                <a:rPr lang="es-ES" dirty="0"/>
                <a:t>1</a:t>
              </a:r>
              <a:endParaRPr lang="es-MX" dirty="0"/>
            </a:p>
          </p:txBody>
        </p:sp>
        <p:grpSp>
          <p:nvGrpSpPr>
            <p:cNvPr id="21" name="Grupo 20">
              <a:extLst>
                <a:ext uri="{FF2B5EF4-FFF2-40B4-BE49-F238E27FC236}">
                  <a16:creationId xmlns:a16="http://schemas.microsoft.com/office/drawing/2014/main" id="{C1D4811C-661A-F25B-4C72-B3FDE6A4F429}"/>
                </a:ext>
              </a:extLst>
            </p:cNvPr>
            <p:cNvGrpSpPr/>
            <p:nvPr/>
          </p:nvGrpSpPr>
          <p:grpSpPr>
            <a:xfrm>
              <a:off x="270782" y="1141782"/>
              <a:ext cx="8075158" cy="4849442"/>
              <a:chOff x="270782" y="1141782"/>
              <a:chExt cx="8075158" cy="4849442"/>
            </a:xfrm>
          </p:grpSpPr>
          <p:pic>
            <p:nvPicPr>
              <p:cNvPr id="4" name="Imagen 3">
                <a:extLst>
                  <a:ext uri="{FF2B5EF4-FFF2-40B4-BE49-F238E27FC236}">
                    <a16:creationId xmlns:a16="http://schemas.microsoft.com/office/drawing/2014/main" id="{689853AD-4483-E551-4BF4-EA956D8569CD}"/>
                  </a:ext>
                </a:extLst>
              </p:cNvPr>
              <p:cNvPicPr>
                <a:picLocks noChangeAspect="1"/>
              </p:cNvPicPr>
              <p:nvPr/>
            </p:nvPicPr>
            <p:blipFill rotWithShape="1">
              <a:blip r:embed="rId2"/>
              <a:srcRect l="30099" t="19961" r="9148" b="21883"/>
              <a:stretch/>
            </p:blipFill>
            <p:spPr>
              <a:xfrm>
                <a:off x="270782" y="1643061"/>
                <a:ext cx="8075158" cy="4348163"/>
              </a:xfrm>
              <a:prstGeom prst="rect">
                <a:avLst/>
              </a:prstGeom>
            </p:spPr>
          </p:pic>
          <p:sp>
            <p:nvSpPr>
              <p:cNvPr id="6" name="CuadroTexto 5">
                <a:extLst>
                  <a:ext uri="{FF2B5EF4-FFF2-40B4-BE49-F238E27FC236}">
                    <a16:creationId xmlns:a16="http://schemas.microsoft.com/office/drawing/2014/main" id="{FBBBA7BB-CDE5-683A-F117-844B81092780}"/>
                  </a:ext>
                </a:extLst>
              </p:cNvPr>
              <p:cNvSpPr txBox="1"/>
              <p:nvPr/>
            </p:nvSpPr>
            <p:spPr>
              <a:xfrm>
                <a:off x="3321698" y="1156996"/>
                <a:ext cx="359394" cy="369332"/>
              </a:xfrm>
              <a:prstGeom prst="rect">
                <a:avLst/>
              </a:prstGeom>
              <a:noFill/>
            </p:spPr>
            <p:txBody>
              <a:bodyPr wrap="none" rtlCol="0">
                <a:spAutoFit/>
              </a:bodyPr>
              <a:lstStyle/>
              <a:p>
                <a:r>
                  <a:rPr lang="es-ES" dirty="0"/>
                  <a:t>4.</a:t>
                </a:r>
                <a:endParaRPr lang="es-MX" dirty="0"/>
              </a:p>
            </p:txBody>
          </p:sp>
          <p:cxnSp>
            <p:nvCxnSpPr>
              <p:cNvPr id="8" name="Conector recto de flecha 7">
                <a:extLst>
                  <a:ext uri="{FF2B5EF4-FFF2-40B4-BE49-F238E27FC236}">
                    <a16:creationId xmlns:a16="http://schemas.microsoft.com/office/drawing/2014/main" id="{33ADEB36-9708-EFAA-BDB7-9BCFCE2DFF8B}"/>
                  </a:ext>
                </a:extLst>
              </p:cNvPr>
              <p:cNvCxnSpPr>
                <a:cxnSpLocks/>
                <a:stCxn id="6" idx="1"/>
              </p:cNvCxnSpPr>
              <p:nvPr/>
            </p:nvCxnSpPr>
            <p:spPr>
              <a:xfrm flipH="1">
                <a:off x="1940767" y="1341662"/>
                <a:ext cx="1380931" cy="7297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CC527FDD-03A5-0B17-1613-10AE70E1A4D9}"/>
                  </a:ext>
                </a:extLst>
              </p:cNvPr>
              <p:cNvCxnSpPr>
                <a:cxnSpLocks/>
              </p:cNvCxnSpPr>
              <p:nvPr/>
            </p:nvCxnSpPr>
            <p:spPr>
              <a:xfrm>
                <a:off x="1565356" y="1141782"/>
                <a:ext cx="0" cy="8024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E8839683-85F7-9BAD-201D-42478904C53C}"/>
                  </a:ext>
                </a:extLst>
              </p:cNvPr>
              <p:cNvCxnSpPr>
                <a:cxnSpLocks/>
              </p:cNvCxnSpPr>
              <p:nvPr/>
            </p:nvCxnSpPr>
            <p:spPr>
              <a:xfrm flipH="1">
                <a:off x="3166187" y="1891195"/>
                <a:ext cx="1380931" cy="7297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58263B9A-ABA5-BC50-3C33-4A2CBDFD254C}"/>
                  </a:ext>
                </a:extLst>
              </p:cNvPr>
              <p:cNvSpPr txBox="1"/>
              <p:nvPr/>
            </p:nvSpPr>
            <p:spPr>
              <a:xfrm>
                <a:off x="4547118" y="1486970"/>
                <a:ext cx="301686" cy="369332"/>
              </a:xfrm>
              <a:prstGeom prst="rect">
                <a:avLst/>
              </a:prstGeom>
              <a:noFill/>
            </p:spPr>
            <p:txBody>
              <a:bodyPr wrap="none" rtlCol="0">
                <a:spAutoFit/>
              </a:bodyPr>
              <a:lstStyle/>
              <a:p>
                <a:r>
                  <a:rPr lang="es-ES" dirty="0"/>
                  <a:t>2</a:t>
                </a:r>
                <a:endParaRPr lang="es-MX" dirty="0"/>
              </a:p>
            </p:txBody>
          </p:sp>
          <p:cxnSp>
            <p:nvCxnSpPr>
              <p:cNvPr id="15" name="Conector recto de flecha 14">
                <a:extLst>
                  <a:ext uri="{FF2B5EF4-FFF2-40B4-BE49-F238E27FC236}">
                    <a16:creationId xmlns:a16="http://schemas.microsoft.com/office/drawing/2014/main" id="{DA4E2C33-4464-438F-E61E-EF6C8B77CF18}"/>
                  </a:ext>
                </a:extLst>
              </p:cNvPr>
              <p:cNvCxnSpPr>
                <a:cxnSpLocks/>
              </p:cNvCxnSpPr>
              <p:nvPr/>
            </p:nvCxnSpPr>
            <p:spPr>
              <a:xfrm flipH="1">
                <a:off x="4007495" y="3208316"/>
                <a:ext cx="1380931" cy="7297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B30A660-379B-C44A-56E4-2CBC0FEEAFDB}"/>
                  </a:ext>
                </a:extLst>
              </p:cNvPr>
              <p:cNvSpPr txBox="1"/>
              <p:nvPr/>
            </p:nvSpPr>
            <p:spPr>
              <a:xfrm>
                <a:off x="5388426" y="2931317"/>
                <a:ext cx="301686" cy="369332"/>
              </a:xfrm>
              <a:prstGeom prst="rect">
                <a:avLst/>
              </a:prstGeom>
              <a:noFill/>
            </p:spPr>
            <p:txBody>
              <a:bodyPr wrap="none" rtlCol="0">
                <a:spAutoFit/>
              </a:bodyPr>
              <a:lstStyle/>
              <a:p>
                <a:r>
                  <a:rPr lang="es-ES" dirty="0"/>
                  <a:t>3</a:t>
                </a:r>
                <a:endParaRPr lang="es-MX" dirty="0"/>
              </a:p>
            </p:txBody>
          </p:sp>
          <p:sp>
            <p:nvSpPr>
              <p:cNvPr id="17" name="Elipse 16">
                <a:extLst>
                  <a:ext uri="{FF2B5EF4-FFF2-40B4-BE49-F238E27FC236}">
                    <a16:creationId xmlns:a16="http://schemas.microsoft.com/office/drawing/2014/main" id="{52E5296B-0AF9-8CF7-207C-F574B97DC491}"/>
                  </a:ext>
                </a:extLst>
              </p:cNvPr>
              <p:cNvSpPr/>
              <p:nvPr/>
            </p:nvSpPr>
            <p:spPr>
              <a:xfrm>
                <a:off x="4954555" y="3536485"/>
                <a:ext cx="2808514" cy="13809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8" name="Conector recto de flecha 17">
                <a:extLst>
                  <a:ext uri="{FF2B5EF4-FFF2-40B4-BE49-F238E27FC236}">
                    <a16:creationId xmlns:a16="http://schemas.microsoft.com/office/drawing/2014/main" id="{F1A38E29-FDD3-1FDB-F462-674F21ADC014}"/>
                  </a:ext>
                </a:extLst>
              </p:cNvPr>
              <p:cNvCxnSpPr>
                <a:cxnSpLocks/>
              </p:cNvCxnSpPr>
              <p:nvPr/>
            </p:nvCxnSpPr>
            <p:spPr>
              <a:xfrm>
                <a:off x="5626551" y="3140333"/>
                <a:ext cx="259899" cy="3961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 name="Grupo 28">
            <a:extLst>
              <a:ext uri="{FF2B5EF4-FFF2-40B4-BE49-F238E27FC236}">
                <a16:creationId xmlns:a16="http://schemas.microsoft.com/office/drawing/2014/main" id="{51FE2845-D0C2-4A2A-F139-95FF04055F88}"/>
              </a:ext>
            </a:extLst>
          </p:cNvPr>
          <p:cNvGrpSpPr/>
          <p:nvPr/>
        </p:nvGrpSpPr>
        <p:grpSpPr>
          <a:xfrm>
            <a:off x="2312436" y="5293116"/>
            <a:ext cx="4222434" cy="1564884"/>
            <a:chOff x="2312436" y="5293116"/>
            <a:chExt cx="4222434" cy="1564884"/>
          </a:xfrm>
        </p:grpSpPr>
        <p:pic>
          <p:nvPicPr>
            <p:cNvPr id="23" name="Imagen 22">
              <a:extLst>
                <a:ext uri="{FF2B5EF4-FFF2-40B4-BE49-F238E27FC236}">
                  <a16:creationId xmlns:a16="http://schemas.microsoft.com/office/drawing/2014/main" id="{2317CE93-82F5-4C74-1BF8-0E23E57FE23B}"/>
                </a:ext>
              </a:extLst>
            </p:cNvPr>
            <p:cNvPicPr>
              <a:picLocks noChangeAspect="1"/>
            </p:cNvPicPr>
            <p:nvPr/>
          </p:nvPicPr>
          <p:blipFill rotWithShape="1">
            <a:blip r:embed="rId3"/>
            <a:srcRect l="42245" t="37900" r="26379" b="31020"/>
            <a:stretch/>
          </p:blipFill>
          <p:spPr>
            <a:xfrm>
              <a:off x="2312436" y="5293116"/>
              <a:ext cx="2808514" cy="1564884"/>
            </a:xfrm>
            <a:prstGeom prst="rect">
              <a:avLst/>
            </a:prstGeom>
          </p:spPr>
        </p:pic>
        <p:cxnSp>
          <p:nvCxnSpPr>
            <p:cNvPr id="24" name="Conector recto de flecha 23">
              <a:extLst>
                <a:ext uri="{FF2B5EF4-FFF2-40B4-BE49-F238E27FC236}">
                  <a16:creationId xmlns:a16="http://schemas.microsoft.com/office/drawing/2014/main" id="{316B7D9F-8B75-478E-1BDA-910958543C31}"/>
                </a:ext>
              </a:extLst>
            </p:cNvPr>
            <p:cNvCxnSpPr>
              <a:cxnSpLocks/>
            </p:cNvCxnSpPr>
            <p:nvPr/>
          </p:nvCxnSpPr>
          <p:spPr>
            <a:xfrm flipH="1">
              <a:off x="4814596" y="5685885"/>
              <a:ext cx="1404257" cy="3896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8A08C1AD-0AB5-DF5D-A07A-26F777D159C7}"/>
                </a:ext>
              </a:extLst>
            </p:cNvPr>
            <p:cNvSpPr txBox="1"/>
            <p:nvPr/>
          </p:nvSpPr>
          <p:spPr>
            <a:xfrm>
              <a:off x="6233184" y="5476869"/>
              <a:ext cx="301686" cy="369332"/>
            </a:xfrm>
            <a:prstGeom prst="rect">
              <a:avLst/>
            </a:prstGeom>
            <a:noFill/>
          </p:spPr>
          <p:txBody>
            <a:bodyPr wrap="none" rtlCol="0">
              <a:spAutoFit/>
            </a:bodyPr>
            <a:lstStyle/>
            <a:p>
              <a:r>
                <a:rPr lang="es-ES" dirty="0"/>
                <a:t>5</a:t>
              </a:r>
              <a:endParaRPr lang="es-MX" dirty="0"/>
            </a:p>
          </p:txBody>
        </p:sp>
      </p:grpSp>
    </p:spTree>
    <p:extLst>
      <p:ext uri="{BB962C8B-B14F-4D97-AF65-F5344CB8AC3E}">
        <p14:creationId xmlns:p14="http://schemas.microsoft.com/office/powerpoint/2010/main" val="4110814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E7C57B-62C4-45DA-8736-C5381227481A}"/>
              </a:ext>
            </a:extLst>
          </p:cNvPr>
          <p:cNvSpPr>
            <a:spLocks noGrp="1"/>
          </p:cNvSpPr>
          <p:nvPr>
            <p:ph idx="1"/>
          </p:nvPr>
        </p:nvSpPr>
        <p:spPr>
          <a:xfrm>
            <a:off x="838200" y="1116965"/>
            <a:ext cx="10515600" cy="4351338"/>
          </a:xfrm>
        </p:spPr>
        <p:txBody>
          <a:bodyPr/>
          <a:lstStyle/>
          <a:p>
            <a:pPr marL="0" indent="0">
              <a:buNone/>
            </a:pPr>
            <a:r>
              <a:rPr lang="es-ES" dirty="0"/>
              <a:t>Para representarlos, la norma ISO 1219-2 indica que para circuitos complejos o los que requieran varias páginas de representación, se use la siguiente identificación:</a:t>
            </a:r>
          </a:p>
          <a:p>
            <a:pPr marL="0" indent="0">
              <a:buNone/>
            </a:pPr>
            <a:r>
              <a:rPr lang="es-ES" dirty="0"/>
              <a:t>Cilindros = A, B, C, etc.</a:t>
            </a:r>
          </a:p>
          <a:p>
            <a:pPr marL="0" indent="0">
              <a:buNone/>
            </a:pPr>
            <a:r>
              <a:rPr lang="es-ES" dirty="0"/>
              <a:t>Dispositivos, finales de carrera o válvulas distribuidoras asociadas: </a:t>
            </a:r>
          </a:p>
          <a:p>
            <a:pPr lvl="2"/>
            <a:r>
              <a:rPr lang="es-ES" dirty="0"/>
              <a:t>a0 = posición retraída del pistón confirmada en el cilindro A.</a:t>
            </a:r>
          </a:p>
          <a:p>
            <a:pPr lvl="2"/>
            <a:r>
              <a:rPr lang="es-ES" dirty="0"/>
              <a:t>a1 = posición extendida del pistón confirmada en el cilindro A.</a:t>
            </a:r>
          </a:p>
          <a:p>
            <a:pPr lvl="2"/>
            <a:r>
              <a:rPr lang="es-ES" dirty="0"/>
              <a:t>b0 = posición retraída del pistón confirmada en el cilindro B.</a:t>
            </a:r>
          </a:p>
          <a:p>
            <a:pPr lvl="2"/>
            <a:r>
              <a:rPr lang="es-ES" dirty="0"/>
              <a:t>b1 = posición extendida del pistón confirmada en el cilindro B.</a:t>
            </a:r>
            <a:endParaRPr lang="es-MX" dirty="0"/>
          </a:p>
        </p:txBody>
      </p:sp>
    </p:spTree>
    <p:extLst>
      <p:ext uri="{BB962C8B-B14F-4D97-AF65-F5344CB8AC3E}">
        <p14:creationId xmlns:p14="http://schemas.microsoft.com/office/powerpoint/2010/main" val="1713434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B5F0B0-0DC5-0A58-5AFF-4AD7388813E2}"/>
              </a:ext>
            </a:extLst>
          </p:cNvPr>
          <p:cNvSpPr>
            <a:spLocks noGrp="1"/>
          </p:cNvSpPr>
          <p:nvPr>
            <p:ph type="title"/>
          </p:nvPr>
        </p:nvSpPr>
        <p:spPr/>
        <p:txBody>
          <a:bodyPr/>
          <a:lstStyle/>
          <a:p>
            <a:r>
              <a:rPr lang="es-ES" dirty="0"/>
              <a:t>Inserción de Indicador de Final de Carrera en </a:t>
            </a:r>
            <a:r>
              <a:rPr lang="es-ES" dirty="0" err="1"/>
              <a:t>FluidSim</a:t>
            </a:r>
            <a:r>
              <a:rPr lang="es-ES" dirty="0"/>
              <a:t> </a:t>
            </a:r>
            <a:endParaRPr lang="es-MX" dirty="0"/>
          </a:p>
        </p:txBody>
      </p:sp>
      <p:sp>
        <p:nvSpPr>
          <p:cNvPr id="3" name="Marcador de contenido 2">
            <a:extLst>
              <a:ext uri="{FF2B5EF4-FFF2-40B4-BE49-F238E27FC236}">
                <a16:creationId xmlns:a16="http://schemas.microsoft.com/office/drawing/2014/main" id="{EBAAFE68-2E21-8F0A-2F7E-269895C5A44C}"/>
              </a:ext>
            </a:extLst>
          </p:cNvPr>
          <p:cNvSpPr>
            <a:spLocks noGrp="1"/>
          </p:cNvSpPr>
          <p:nvPr>
            <p:ph idx="1"/>
          </p:nvPr>
        </p:nvSpPr>
        <p:spPr>
          <a:xfrm>
            <a:off x="838200" y="1825625"/>
            <a:ext cx="4937760" cy="4351338"/>
          </a:xfrm>
        </p:spPr>
        <p:txBody>
          <a:bodyPr>
            <a:normAutofit fontScale="62500" lnSpcReduction="20000"/>
          </a:bodyPr>
          <a:lstStyle/>
          <a:p>
            <a:pPr marL="514350" indent="-514350" algn="just">
              <a:buAutoNum type="arabicPeriod"/>
            </a:pPr>
            <a:r>
              <a:rPr lang="es-ES" dirty="0"/>
              <a:t>Doble </a:t>
            </a:r>
            <a:r>
              <a:rPr lang="es-ES" dirty="0" err="1"/>
              <a:t>click</a:t>
            </a:r>
            <a:r>
              <a:rPr lang="es-ES" dirty="0"/>
              <a:t> sobre el actuador</a:t>
            </a:r>
          </a:p>
          <a:p>
            <a:pPr marL="514350" indent="-514350" algn="just">
              <a:buAutoNum type="arabicPeriod"/>
            </a:pPr>
            <a:r>
              <a:rPr lang="es-ES" dirty="0"/>
              <a:t>En la pestaña “Etiquetas de accionamiento colocar: </a:t>
            </a:r>
          </a:p>
          <a:p>
            <a:pPr algn="just"/>
            <a:r>
              <a:rPr lang="es-ES" dirty="0"/>
              <a:t>Marca. Refiere al nombre del final de carrera denominados como a0, a1, b0, </a:t>
            </a:r>
            <a:r>
              <a:rPr lang="es-ES" dirty="0" err="1"/>
              <a:t>etc</a:t>
            </a:r>
            <a:r>
              <a:rPr lang="es-ES" dirty="0"/>
              <a:t>, dependiendo del nombre y cantidad de actuadores. </a:t>
            </a:r>
          </a:p>
          <a:p>
            <a:pPr algn="just"/>
            <a:r>
              <a:rPr lang="es-ES" dirty="0"/>
              <a:t>Inicio y fin. Normalmente van de 0 a 100 mm pudiendo modificarse a ft, in, cm o m.</a:t>
            </a:r>
          </a:p>
          <a:p>
            <a:pPr algn="just"/>
            <a:r>
              <a:rPr lang="es-ES" dirty="0"/>
              <a:t>Para que reconozca el un final de carrera al inicio o al final de la longitud del actuador colocando:</a:t>
            </a:r>
          </a:p>
          <a:p>
            <a:pPr marL="0" indent="0" algn="just">
              <a:buNone/>
            </a:pPr>
            <a:r>
              <a:rPr lang="es-ES" dirty="0"/>
              <a:t>	Inicio de carrera: 0 y en  Fin 0; </a:t>
            </a:r>
          </a:p>
          <a:p>
            <a:pPr marL="0" indent="0" algn="just">
              <a:buNone/>
            </a:pPr>
            <a:r>
              <a:rPr lang="es-ES" dirty="0"/>
              <a:t>	Final de la carrera: inicio 100 y Final: 100</a:t>
            </a:r>
          </a:p>
          <a:p>
            <a:pPr marL="0" indent="0" algn="just">
              <a:buNone/>
            </a:pPr>
            <a:r>
              <a:rPr lang="es-ES" dirty="0"/>
              <a:t>3. Dar aceptar y cerrar </a:t>
            </a:r>
            <a:endParaRPr lang="es-MX" dirty="0"/>
          </a:p>
        </p:txBody>
      </p:sp>
      <p:pic>
        <p:nvPicPr>
          <p:cNvPr id="5" name="Imagen 4">
            <a:extLst>
              <a:ext uri="{FF2B5EF4-FFF2-40B4-BE49-F238E27FC236}">
                <a16:creationId xmlns:a16="http://schemas.microsoft.com/office/drawing/2014/main" id="{12B91983-366C-365B-3A4C-66DF0E802EAE}"/>
              </a:ext>
            </a:extLst>
          </p:cNvPr>
          <p:cNvPicPr>
            <a:picLocks noChangeAspect="1"/>
          </p:cNvPicPr>
          <p:nvPr/>
        </p:nvPicPr>
        <p:blipFill rotWithShape="1">
          <a:blip r:embed="rId2"/>
          <a:srcRect l="34500" t="22074" r="5657" b="5325"/>
          <a:stretch/>
        </p:blipFill>
        <p:spPr>
          <a:xfrm>
            <a:off x="6416042" y="2115820"/>
            <a:ext cx="5196838" cy="3546475"/>
          </a:xfrm>
          <a:prstGeom prst="rect">
            <a:avLst/>
          </a:prstGeom>
        </p:spPr>
      </p:pic>
    </p:spTree>
    <p:extLst>
      <p:ext uri="{BB962C8B-B14F-4D97-AF65-F5344CB8AC3E}">
        <p14:creationId xmlns:p14="http://schemas.microsoft.com/office/powerpoint/2010/main" val="2975624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A8DC5C-F0AC-9684-FAA6-E4DD4A2DCF1F}"/>
              </a:ext>
            </a:extLst>
          </p:cNvPr>
          <p:cNvSpPr>
            <a:spLocks noGrp="1"/>
          </p:cNvSpPr>
          <p:nvPr>
            <p:ph type="title"/>
          </p:nvPr>
        </p:nvSpPr>
        <p:spPr/>
        <p:txBody>
          <a:bodyPr/>
          <a:lstStyle/>
          <a:p>
            <a:r>
              <a:rPr lang="es-ES" dirty="0"/>
              <a:t>Identificación de Final de Carrera en Válvula 3/2 vías </a:t>
            </a:r>
            <a:endParaRPr lang="es-MX" dirty="0"/>
          </a:p>
        </p:txBody>
      </p:sp>
      <p:sp>
        <p:nvSpPr>
          <p:cNvPr id="3" name="Marcador de contenido 2">
            <a:extLst>
              <a:ext uri="{FF2B5EF4-FFF2-40B4-BE49-F238E27FC236}">
                <a16:creationId xmlns:a16="http://schemas.microsoft.com/office/drawing/2014/main" id="{FDC3BEF2-C8B5-04FB-AFA0-BAA18D4BEC01}"/>
              </a:ext>
            </a:extLst>
          </p:cNvPr>
          <p:cNvSpPr>
            <a:spLocks noGrp="1"/>
          </p:cNvSpPr>
          <p:nvPr>
            <p:ph idx="1"/>
          </p:nvPr>
        </p:nvSpPr>
        <p:spPr>
          <a:xfrm>
            <a:off x="838200" y="1768771"/>
            <a:ext cx="10515600" cy="4351338"/>
          </a:xfrm>
        </p:spPr>
        <p:txBody>
          <a:bodyPr/>
          <a:lstStyle/>
          <a:p>
            <a:pPr marL="0" indent="0">
              <a:buNone/>
            </a:pPr>
            <a:r>
              <a:rPr lang="es-ES" dirty="0"/>
              <a:t>1. Configurar la válvula 3/2 vías dando doble clic sobre ella y  seleccionando un accionamiento mecánico con rodillo por contacto y retorno por muelle y aceptar como se muestra en la figura </a:t>
            </a:r>
            <a:endParaRPr lang="es-MX" dirty="0"/>
          </a:p>
        </p:txBody>
      </p:sp>
      <p:grpSp>
        <p:nvGrpSpPr>
          <p:cNvPr id="12" name="Grupo 11">
            <a:extLst>
              <a:ext uri="{FF2B5EF4-FFF2-40B4-BE49-F238E27FC236}">
                <a16:creationId xmlns:a16="http://schemas.microsoft.com/office/drawing/2014/main" id="{3351BB47-A328-21AB-EF76-FBCF7B75C974}"/>
              </a:ext>
            </a:extLst>
          </p:cNvPr>
          <p:cNvGrpSpPr/>
          <p:nvPr/>
        </p:nvGrpSpPr>
        <p:grpSpPr>
          <a:xfrm>
            <a:off x="2923880" y="2387520"/>
            <a:ext cx="5803560" cy="4316956"/>
            <a:chOff x="2923880" y="2387520"/>
            <a:chExt cx="5803560" cy="4316956"/>
          </a:xfrm>
        </p:grpSpPr>
        <p:pic>
          <p:nvPicPr>
            <p:cNvPr id="4" name="Imagen 3">
              <a:extLst>
                <a:ext uri="{FF2B5EF4-FFF2-40B4-BE49-F238E27FC236}">
                  <a16:creationId xmlns:a16="http://schemas.microsoft.com/office/drawing/2014/main" id="{CC79D1C3-81B4-D59C-D755-79C4A9781666}"/>
                </a:ext>
              </a:extLst>
            </p:cNvPr>
            <p:cNvPicPr>
              <a:picLocks noChangeAspect="1"/>
            </p:cNvPicPr>
            <p:nvPr/>
          </p:nvPicPr>
          <p:blipFill rotWithShape="1">
            <a:blip r:embed="rId2"/>
            <a:srcRect l="23750" t="9931" r="10416" b="17185"/>
            <a:stretch/>
          </p:blipFill>
          <p:spPr>
            <a:xfrm>
              <a:off x="2923880" y="3090335"/>
              <a:ext cx="5803560" cy="361414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50B0E7BE-42F8-9A83-37CC-2E3640C9FE29}"/>
                    </a:ext>
                  </a:extLst>
                </p14:cNvPr>
                <p14:cNvContentPartPr/>
                <p14:nvPr/>
              </p14:nvContentPartPr>
              <p14:xfrm>
                <a:off x="2923880" y="4315960"/>
                <a:ext cx="1441800" cy="817200"/>
              </p14:xfrm>
            </p:contentPart>
          </mc:Choice>
          <mc:Fallback xmlns="">
            <p:pic>
              <p:nvPicPr>
                <p:cNvPr id="5" name="Entrada de lápiz 4">
                  <a:extLst>
                    <a:ext uri="{FF2B5EF4-FFF2-40B4-BE49-F238E27FC236}">
                      <a16:creationId xmlns:a16="http://schemas.microsoft.com/office/drawing/2014/main" id="{50B0E7BE-42F8-9A83-37CC-2E3640C9FE29}"/>
                    </a:ext>
                  </a:extLst>
                </p:cNvPr>
                <p:cNvPicPr/>
                <p:nvPr/>
              </p:nvPicPr>
              <p:blipFill>
                <a:blip r:embed="rId4"/>
                <a:stretch>
                  <a:fillRect/>
                </a:stretch>
              </p:blipFill>
              <p:spPr>
                <a:xfrm>
                  <a:off x="2914880" y="4306960"/>
                  <a:ext cx="1459440" cy="83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0F76C843-ED12-D346-07B9-1D9FFACF0628}"/>
                    </a:ext>
                  </a:extLst>
                </p14:cNvPr>
                <p14:cNvContentPartPr/>
                <p14:nvPr/>
              </p14:nvContentPartPr>
              <p14:xfrm>
                <a:off x="6063800" y="3148840"/>
                <a:ext cx="1100160" cy="795600"/>
              </p14:xfrm>
            </p:contentPart>
          </mc:Choice>
          <mc:Fallback xmlns="">
            <p:pic>
              <p:nvPicPr>
                <p:cNvPr id="6" name="Entrada de lápiz 5">
                  <a:extLst>
                    <a:ext uri="{FF2B5EF4-FFF2-40B4-BE49-F238E27FC236}">
                      <a16:creationId xmlns:a16="http://schemas.microsoft.com/office/drawing/2014/main" id="{0F76C843-ED12-D346-07B9-1D9FFACF0628}"/>
                    </a:ext>
                  </a:extLst>
                </p:cNvPr>
                <p:cNvPicPr/>
                <p:nvPr/>
              </p:nvPicPr>
              <p:blipFill>
                <a:blip r:embed="rId6"/>
                <a:stretch>
                  <a:fillRect/>
                </a:stretch>
              </p:blipFill>
              <p:spPr>
                <a:xfrm>
                  <a:off x="6055160" y="3140200"/>
                  <a:ext cx="1117800" cy="81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C4B3DE91-ADBA-40DE-D875-A4F4B2A20110}"/>
                    </a:ext>
                  </a:extLst>
                </p14:cNvPr>
                <p14:cNvContentPartPr/>
                <p14:nvPr/>
              </p14:nvContentPartPr>
              <p14:xfrm>
                <a:off x="5038880" y="2873520"/>
                <a:ext cx="360" cy="2160"/>
              </p14:xfrm>
            </p:contentPart>
          </mc:Choice>
          <mc:Fallback xmlns="">
            <p:pic>
              <p:nvPicPr>
                <p:cNvPr id="7" name="Entrada de lápiz 6">
                  <a:extLst>
                    <a:ext uri="{FF2B5EF4-FFF2-40B4-BE49-F238E27FC236}">
                      <a16:creationId xmlns:a16="http://schemas.microsoft.com/office/drawing/2014/main" id="{C4B3DE91-ADBA-40DE-D875-A4F4B2A20110}"/>
                    </a:ext>
                  </a:extLst>
                </p:cNvPr>
                <p:cNvPicPr/>
                <p:nvPr/>
              </p:nvPicPr>
              <p:blipFill>
                <a:blip r:embed="rId8"/>
                <a:stretch>
                  <a:fillRect/>
                </a:stretch>
              </p:blipFill>
              <p:spPr>
                <a:xfrm>
                  <a:off x="5030240" y="2864880"/>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Entrada de lápiz 7">
                  <a:extLst>
                    <a:ext uri="{FF2B5EF4-FFF2-40B4-BE49-F238E27FC236}">
                      <a16:creationId xmlns:a16="http://schemas.microsoft.com/office/drawing/2014/main" id="{94CCB9C9-9FA8-A546-A97F-AE1BB65D26DF}"/>
                    </a:ext>
                  </a:extLst>
                </p14:cNvPr>
                <p14:cNvContentPartPr/>
                <p14:nvPr/>
              </p14:nvContentPartPr>
              <p14:xfrm>
                <a:off x="5028800" y="2387520"/>
                <a:ext cx="360" cy="360"/>
              </p14:xfrm>
            </p:contentPart>
          </mc:Choice>
          <mc:Fallback xmlns="">
            <p:pic>
              <p:nvPicPr>
                <p:cNvPr id="8" name="Entrada de lápiz 7">
                  <a:extLst>
                    <a:ext uri="{FF2B5EF4-FFF2-40B4-BE49-F238E27FC236}">
                      <a16:creationId xmlns:a16="http://schemas.microsoft.com/office/drawing/2014/main" id="{94CCB9C9-9FA8-A546-A97F-AE1BB65D26DF}"/>
                    </a:ext>
                  </a:extLst>
                </p:cNvPr>
                <p:cNvPicPr/>
                <p:nvPr/>
              </p:nvPicPr>
              <p:blipFill>
                <a:blip r:embed="rId10"/>
                <a:stretch>
                  <a:fillRect/>
                </a:stretch>
              </p:blipFill>
              <p:spPr>
                <a:xfrm>
                  <a:off x="5020160" y="2378880"/>
                  <a:ext cx="18000" cy="18000"/>
                </a:xfrm>
                <a:prstGeom prst="rect">
                  <a:avLst/>
                </a:prstGeom>
              </p:spPr>
            </p:pic>
          </mc:Fallback>
        </mc:AlternateContent>
      </p:grpSp>
      <p:grpSp>
        <p:nvGrpSpPr>
          <p:cNvPr id="11" name="Grupo 10">
            <a:extLst>
              <a:ext uri="{FF2B5EF4-FFF2-40B4-BE49-F238E27FC236}">
                <a16:creationId xmlns:a16="http://schemas.microsoft.com/office/drawing/2014/main" id="{A39CF8A0-1939-B366-D4B5-9578CD7EDA50}"/>
              </a:ext>
            </a:extLst>
          </p:cNvPr>
          <p:cNvGrpSpPr/>
          <p:nvPr/>
        </p:nvGrpSpPr>
        <p:grpSpPr>
          <a:xfrm>
            <a:off x="4561880" y="2019960"/>
            <a:ext cx="360" cy="2160"/>
            <a:chOff x="4561880" y="2019960"/>
            <a:chExt cx="360" cy="2160"/>
          </a:xfrm>
        </p:grpSpPr>
        <mc:AlternateContent xmlns:mc="http://schemas.openxmlformats.org/markup-compatibility/2006" xmlns:p14="http://schemas.microsoft.com/office/powerpoint/2010/main">
          <mc:Choice Requires="p14">
            <p:contentPart p14:bwMode="auto" r:id="rId11">
              <p14:nvContentPartPr>
                <p14:cNvPr id="9" name="Entrada de lápiz 8">
                  <a:extLst>
                    <a:ext uri="{FF2B5EF4-FFF2-40B4-BE49-F238E27FC236}">
                      <a16:creationId xmlns:a16="http://schemas.microsoft.com/office/drawing/2014/main" id="{467EF1A1-2B47-8448-FDBB-67406245DD1D}"/>
                    </a:ext>
                  </a:extLst>
                </p14:cNvPr>
                <p14:cNvContentPartPr/>
                <p14:nvPr/>
              </p14:nvContentPartPr>
              <p14:xfrm>
                <a:off x="4561880" y="2021760"/>
                <a:ext cx="360" cy="360"/>
              </p14:xfrm>
            </p:contentPart>
          </mc:Choice>
          <mc:Fallback xmlns="">
            <p:pic>
              <p:nvPicPr>
                <p:cNvPr id="9" name="Entrada de lápiz 8">
                  <a:extLst>
                    <a:ext uri="{FF2B5EF4-FFF2-40B4-BE49-F238E27FC236}">
                      <a16:creationId xmlns:a16="http://schemas.microsoft.com/office/drawing/2014/main" id="{467EF1A1-2B47-8448-FDBB-67406245DD1D}"/>
                    </a:ext>
                  </a:extLst>
                </p:cNvPr>
                <p:cNvPicPr/>
                <p:nvPr/>
              </p:nvPicPr>
              <p:blipFill>
                <a:blip r:embed="rId10"/>
                <a:stretch>
                  <a:fillRect/>
                </a:stretch>
              </p:blipFill>
              <p:spPr>
                <a:xfrm>
                  <a:off x="4553240" y="20131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Entrada de lápiz 9">
                  <a:extLst>
                    <a:ext uri="{FF2B5EF4-FFF2-40B4-BE49-F238E27FC236}">
                      <a16:creationId xmlns:a16="http://schemas.microsoft.com/office/drawing/2014/main" id="{B2B89C20-E32E-3C34-1F71-2C235D31AAF6}"/>
                    </a:ext>
                  </a:extLst>
                </p14:cNvPr>
                <p14:cNvContentPartPr/>
                <p14:nvPr/>
              </p14:nvContentPartPr>
              <p14:xfrm>
                <a:off x="4561880" y="2019960"/>
                <a:ext cx="360" cy="2160"/>
              </p14:xfrm>
            </p:contentPart>
          </mc:Choice>
          <mc:Fallback xmlns="">
            <p:pic>
              <p:nvPicPr>
                <p:cNvPr id="10" name="Entrada de lápiz 9">
                  <a:extLst>
                    <a:ext uri="{FF2B5EF4-FFF2-40B4-BE49-F238E27FC236}">
                      <a16:creationId xmlns:a16="http://schemas.microsoft.com/office/drawing/2014/main" id="{B2B89C20-E32E-3C34-1F71-2C235D31AAF6}"/>
                    </a:ext>
                  </a:extLst>
                </p:cNvPr>
                <p:cNvPicPr/>
                <p:nvPr/>
              </p:nvPicPr>
              <p:blipFill>
                <a:blip r:embed="rId8"/>
                <a:stretch>
                  <a:fillRect/>
                </a:stretch>
              </p:blipFill>
              <p:spPr>
                <a:xfrm>
                  <a:off x="4553240" y="2011320"/>
                  <a:ext cx="18000" cy="19800"/>
                </a:xfrm>
                <a:prstGeom prst="rect">
                  <a:avLst/>
                </a:prstGeom>
              </p:spPr>
            </p:pic>
          </mc:Fallback>
        </mc:AlternateContent>
      </p:grpSp>
    </p:spTree>
    <p:extLst>
      <p:ext uri="{BB962C8B-B14F-4D97-AF65-F5344CB8AC3E}">
        <p14:creationId xmlns:p14="http://schemas.microsoft.com/office/powerpoint/2010/main" val="533291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FA54E-5957-0699-4EB2-86720AA9A315}"/>
              </a:ext>
            </a:extLst>
          </p:cNvPr>
          <p:cNvSpPr>
            <a:spLocks noGrp="1"/>
          </p:cNvSpPr>
          <p:nvPr>
            <p:ph type="title"/>
          </p:nvPr>
        </p:nvSpPr>
        <p:spPr/>
        <p:txBody>
          <a:bodyPr/>
          <a:lstStyle/>
          <a:p>
            <a:r>
              <a:rPr lang="es-ES" dirty="0"/>
              <a:t>Configuración de Accionamiento Neumático</a:t>
            </a:r>
            <a:endParaRPr lang="es-MX" dirty="0"/>
          </a:p>
        </p:txBody>
      </p:sp>
      <p:sp>
        <p:nvSpPr>
          <p:cNvPr id="3" name="Marcador de contenido 2">
            <a:extLst>
              <a:ext uri="{FF2B5EF4-FFF2-40B4-BE49-F238E27FC236}">
                <a16:creationId xmlns:a16="http://schemas.microsoft.com/office/drawing/2014/main" id="{13BD63F9-1025-FB1D-2413-B63CB5E7A5D1}"/>
              </a:ext>
            </a:extLst>
          </p:cNvPr>
          <p:cNvSpPr>
            <a:spLocks noGrp="1"/>
          </p:cNvSpPr>
          <p:nvPr>
            <p:ph idx="1"/>
          </p:nvPr>
        </p:nvSpPr>
        <p:spPr>
          <a:xfrm>
            <a:off x="838200" y="1825625"/>
            <a:ext cx="4140200" cy="4351338"/>
          </a:xfrm>
        </p:spPr>
        <p:txBody>
          <a:bodyPr>
            <a:normAutofit fontScale="92500" lnSpcReduction="20000"/>
          </a:bodyPr>
          <a:lstStyle/>
          <a:p>
            <a:pPr algn="just"/>
            <a:r>
              <a:rPr lang="es-ES" dirty="0"/>
              <a:t>Se realiza la configuración del accionamiento neumático para envío de señal desde una válvula con rodillo 3/2 vías para ello se configura una válvula 5/2 vías con doble accionamiento dando clic sobre ella seleccionando  en  Accionamiento Neumático el símbolo que se señala tanto en el lado izquierdo como en el derecho </a:t>
            </a:r>
            <a:endParaRPr lang="es-MX" dirty="0"/>
          </a:p>
        </p:txBody>
      </p:sp>
      <p:grpSp>
        <p:nvGrpSpPr>
          <p:cNvPr id="9" name="Grupo 8">
            <a:extLst>
              <a:ext uri="{FF2B5EF4-FFF2-40B4-BE49-F238E27FC236}">
                <a16:creationId xmlns:a16="http://schemas.microsoft.com/office/drawing/2014/main" id="{923EED02-C163-4A31-47AE-F80B454AB7B7}"/>
              </a:ext>
            </a:extLst>
          </p:cNvPr>
          <p:cNvGrpSpPr/>
          <p:nvPr/>
        </p:nvGrpSpPr>
        <p:grpSpPr>
          <a:xfrm>
            <a:off x="5496560" y="1661698"/>
            <a:ext cx="6146800" cy="4719582"/>
            <a:chOff x="5496560" y="1661698"/>
            <a:chExt cx="6146800" cy="4719582"/>
          </a:xfrm>
        </p:grpSpPr>
        <p:pic>
          <p:nvPicPr>
            <p:cNvPr id="4" name="Imagen 3">
              <a:extLst>
                <a:ext uri="{FF2B5EF4-FFF2-40B4-BE49-F238E27FC236}">
                  <a16:creationId xmlns:a16="http://schemas.microsoft.com/office/drawing/2014/main" id="{6F41CD6A-E47B-ED26-4E46-876C1A4DEB49}"/>
                </a:ext>
              </a:extLst>
            </p:cNvPr>
            <p:cNvPicPr>
              <a:picLocks noChangeAspect="1"/>
            </p:cNvPicPr>
            <p:nvPr/>
          </p:nvPicPr>
          <p:blipFill rotWithShape="1">
            <a:blip r:embed="rId2"/>
            <a:srcRect l="23250" t="11852" r="23001" b="15408"/>
            <a:stretch/>
          </p:blipFill>
          <p:spPr>
            <a:xfrm>
              <a:off x="5496560" y="1661698"/>
              <a:ext cx="6146800" cy="4679192"/>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D6741127-6EE3-EAB8-8883-7F307B565769}"/>
                    </a:ext>
                  </a:extLst>
                </p14:cNvPr>
                <p14:cNvContentPartPr/>
                <p14:nvPr/>
              </p14:nvContentPartPr>
              <p14:xfrm>
                <a:off x="5719640" y="1685440"/>
                <a:ext cx="1892520" cy="2958480"/>
              </p14:xfrm>
            </p:contentPart>
          </mc:Choice>
          <mc:Fallback xmlns="">
            <p:pic>
              <p:nvPicPr>
                <p:cNvPr id="5" name="Entrada de lápiz 4">
                  <a:extLst>
                    <a:ext uri="{FF2B5EF4-FFF2-40B4-BE49-F238E27FC236}">
                      <a16:creationId xmlns:a16="http://schemas.microsoft.com/office/drawing/2014/main" id="{D6741127-6EE3-EAB8-8883-7F307B565769}"/>
                    </a:ext>
                  </a:extLst>
                </p:cNvPr>
                <p:cNvPicPr/>
                <p:nvPr/>
              </p:nvPicPr>
              <p:blipFill>
                <a:blip r:embed="rId4"/>
                <a:stretch>
                  <a:fillRect/>
                </a:stretch>
              </p:blipFill>
              <p:spPr>
                <a:xfrm>
                  <a:off x="5711000" y="1676800"/>
                  <a:ext cx="1910160" cy="2976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Entrada de lápiz 5">
                  <a:extLst>
                    <a:ext uri="{FF2B5EF4-FFF2-40B4-BE49-F238E27FC236}">
                      <a16:creationId xmlns:a16="http://schemas.microsoft.com/office/drawing/2014/main" id="{4ECFF340-D8D6-0ADE-3AD8-58E206D58F3D}"/>
                    </a:ext>
                  </a:extLst>
                </p14:cNvPr>
                <p14:cNvContentPartPr/>
                <p14:nvPr/>
              </p14:nvContentPartPr>
              <p14:xfrm>
                <a:off x="9457880" y="1705960"/>
                <a:ext cx="1830960" cy="3029040"/>
              </p14:xfrm>
            </p:contentPart>
          </mc:Choice>
          <mc:Fallback xmlns="">
            <p:pic>
              <p:nvPicPr>
                <p:cNvPr id="6" name="Entrada de lápiz 5">
                  <a:extLst>
                    <a:ext uri="{FF2B5EF4-FFF2-40B4-BE49-F238E27FC236}">
                      <a16:creationId xmlns:a16="http://schemas.microsoft.com/office/drawing/2014/main" id="{4ECFF340-D8D6-0ADE-3AD8-58E206D58F3D}"/>
                    </a:ext>
                  </a:extLst>
                </p:cNvPr>
                <p:cNvPicPr/>
                <p:nvPr/>
              </p:nvPicPr>
              <p:blipFill>
                <a:blip r:embed="rId6"/>
                <a:stretch>
                  <a:fillRect/>
                </a:stretch>
              </p:blipFill>
              <p:spPr>
                <a:xfrm>
                  <a:off x="9449240" y="1697320"/>
                  <a:ext cx="1848600" cy="304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Entrada de lápiz 6">
                  <a:extLst>
                    <a:ext uri="{FF2B5EF4-FFF2-40B4-BE49-F238E27FC236}">
                      <a16:creationId xmlns:a16="http://schemas.microsoft.com/office/drawing/2014/main" id="{DD0AC9D6-45DE-73B5-C1B0-808CC4700A10}"/>
                    </a:ext>
                  </a:extLst>
                </p14:cNvPr>
                <p14:cNvContentPartPr/>
                <p14:nvPr/>
              </p14:nvContentPartPr>
              <p14:xfrm>
                <a:off x="9081320" y="5851720"/>
                <a:ext cx="1092600" cy="529560"/>
              </p14:xfrm>
            </p:contentPart>
          </mc:Choice>
          <mc:Fallback xmlns="">
            <p:pic>
              <p:nvPicPr>
                <p:cNvPr id="7" name="Entrada de lápiz 6">
                  <a:extLst>
                    <a:ext uri="{FF2B5EF4-FFF2-40B4-BE49-F238E27FC236}">
                      <a16:creationId xmlns:a16="http://schemas.microsoft.com/office/drawing/2014/main" id="{DD0AC9D6-45DE-73B5-C1B0-808CC4700A10}"/>
                    </a:ext>
                  </a:extLst>
                </p:cNvPr>
                <p:cNvPicPr/>
                <p:nvPr/>
              </p:nvPicPr>
              <p:blipFill>
                <a:blip r:embed="rId8"/>
                <a:stretch>
                  <a:fillRect/>
                </a:stretch>
              </p:blipFill>
              <p:spPr>
                <a:xfrm>
                  <a:off x="9072320" y="5843080"/>
                  <a:ext cx="1110240" cy="547200"/>
                </a:xfrm>
                <a:prstGeom prst="rect">
                  <a:avLst/>
                </a:prstGeom>
              </p:spPr>
            </p:pic>
          </mc:Fallback>
        </mc:AlternateContent>
      </p:grpSp>
    </p:spTree>
    <p:extLst>
      <p:ext uri="{BB962C8B-B14F-4D97-AF65-F5344CB8AC3E}">
        <p14:creationId xmlns:p14="http://schemas.microsoft.com/office/powerpoint/2010/main" val="1936410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5125-27BD-4EBB-B4CC-E690A044CF71}"/>
              </a:ext>
            </a:extLst>
          </p:cNvPr>
          <p:cNvSpPr>
            <a:spLocks noGrp="1"/>
          </p:cNvSpPr>
          <p:nvPr>
            <p:ph type="title"/>
          </p:nvPr>
        </p:nvSpPr>
        <p:spPr>
          <a:xfrm>
            <a:off x="772885" y="0"/>
            <a:ext cx="10515600" cy="1325563"/>
          </a:xfrm>
        </p:spPr>
        <p:txBody>
          <a:bodyPr/>
          <a:lstStyle/>
          <a:p>
            <a:r>
              <a:rPr lang="es-ES" dirty="0"/>
              <a:t>Ejercicio 1</a:t>
            </a:r>
            <a:endParaRPr lang="es-MX" dirty="0"/>
          </a:p>
        </p:txBody>
      </p:sp>
      <p:sp>
        <p:nvSpPr>
          <p:cNvPr id="3" name="Content Placeholder 2">
            <a:extLst>
              <a:ext uri="{FF2B5EF4-FFF2-40B4-BE49-F238E27FC236}">
                <a16:creationId xmlns:a16="http://schemas.microsoft.com/office/drawing/2014/main" id="{9911EF0F-0C2A-4873-8060-C597436ABF31}"/>
              </a:ext>
            </a:extLst>
          </p:cNvPr>
          <p:cNvSpPr>
            <a:spLocks noGrp="1"/>
          </p:cNvSpPr>
          <p:nvPr>
            <p:ph idx="1"/>
          </p:nvPr>
        </p:nvSpPr>
        <p:spPr>
          <a:xfrm>
            <a:off x="772885" y="901894"/>
            <a:ext cx="10515600" cy="2457127"/>
          </a:xfrm>
        </p:spPr>
        <p:txBody>
          <a:bodyPr>
            <a:normAutofit fontScale="77500" lnSpcReduction="20000"/>
          </a:bodyPr>
          <a:lstStyle/>
          <a:p>
            <a:pPr marL="0" indent="0" algn="just">
              <a:buNone/>
            </a:pPr>
            <a:r>
              <a:rPr lang="es-ES" dirty="0"/>
              <a:t>Un dispositivo neumático suministra bloques de aluminio sin tratamiento a una estación de maquinado. Para su operación se requiere presionar un botón, el vástago del pisto del actuador lineal de doble efecto es el encargado de realizar el avance. Después de que el operador libera el botón, el pistón regresa a su posición inicial (Ver Figura 1).  Con base en los requerimientos anteriores se observa que es necesario adicionar un sistema que permita detectar que existen piezas de trabajo en el deposito para que el actuador de doble efecto efectúe su trabajo de desplazamiento de los bloques a una posición X cuando esta posición sea alcanzada un segundo actuador de simple efecto debe desplazarla a una segunda banda de transporte. </a:t>
            </a:r>
            <a:endParaRPr lang="es-MX" dirty="0"/>
          </a:p>
        </p:txBody>
      </p:sp>
      <p:pic>
        <p:nvPicPr>
          <p:cNvPr id="5" name="Picture 4">
            <a:extLst>
              <a:ext uri="{FF2B5EF4-FFF2-40B4-BE49-F238E27FC236}">
                <a16:creationId xmlns:a16="http://schemas.microsoft.com/office/drawing/2014/main" id="{BEBFD1E5-ACA7-48F5-8846-B40F4AFCC419}"/>
              </a:ext>
            </a:extLst>
          </p:cNvPr>
          <p:cNvPicPr>
            <a:picLocks noChangeAspect="1"/>
          </p:cNvPicPr>
          <p:nvPr/>
        </p:nvPicPr>
        <p:blipFill rotWithShape="1">
          <a:blip r:embed="rId2"/>
          <a:srcRect l="30383" t="38776" r="25153" b="13606"/>
          <a:stretch/>
        </p:blipFill>
        <p:spPr>
          <a:xfrm>
            <a:off x="3605786" y="3359021"/>
            <a:ext cx="5421087" cy="3265715"/>
          </a:xfrm>
          <a:prstGeom prst="rect">
            <a:avLst/>
          </a:prstGeom>
        </p:spPr>
      </p:pic>
    </p:spTree>
    <p:extLst>
      <p:ext uri="{BB962C8B-B14F-4D97-AF65-F5344CB8AC3E}">
        <p14:creationId xmlns:p14="http://schemas.microsoft.com/office/powerpoint/2010/main" val="2680019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5D8F53-338C-1638-C811-530AD528FE5E}"/>
              </a:ext>
            </a:extLst>
          </p:cNvPr>
          <p:cNvSpPr>
            <a:spLocks noGrp="1"/>
          </p:cNvSpPr>
          <p:nvPr>
            <p:ph type="title"/>
          </p:nvPr>
        </p:nvSpPr>
        <p:spPr>
          <a:xfrm>
            <a:off x="6598830" y="1330325"/>
            <a:ext cx="6385922" cy="1325563"/>
          </a:xfrm>
        </p:spPr>
        <p:txBody>
          <a:bodyPr/>
          <a:lstStyle/>
          <a:p>
            <a:r>
              <a:rPr lang="es-ES" dirty="0"/>
              <a:t>1. Circuito Neumático</a:t>
            </a:r>
            <a:endParaRPr lang="es-MX" dirty="0"/>
          </a:p>
        </p:txBody>
      </p:sp>
      <p:pic>
        <p:nvPicPr>
          <p:cNvPr id="4" name="Marcador de contenido 3">
            <a:extLst>
              <a:ext uri="{FF2B5EF4-FFF2-40B4-BE49-F238E27FC236}">
                <a16:creationId xmlns:a16="http://schemas.microsoft.com/office/drawing/2014/main" id="{E75C65CA-20CE-BB68-6717-9BBC67F0660D}"/>
              </a:ext>
            </a:extLst>
          </p:cNvPr>
          <p:cNvPicPr>
            <a:picLocks noGrp="1" noChangeAspect="1"/>
          </p:cNvPicPr>
          <p:nvPr>
            <p:ph idx="1"/>
          </p:nvPr>
        </p:nvPicPr>
        <p:blipFill rotWithShape="1">
          <a:blip r:embed="rId2"/>
          <a:srcRect r="15913" b="20087"/>
          <a:stretch/>
        </p:blipFill>
        <p:spPr>
          <a:xfrm>
            <a:off x="472259" y="190499"/>
            <a:ext cx="5903185" cy="3822701"/>
          </a:xfrm>
          <a:prstGeom prst="rect">
            <a:avLst/>
          </a:prstGeom>
        </p:spPr>
      </p:pic>
      <p:sp>
        <p:nvSpPr>
          <p:cNvPr id="7" name="Título 1">
            <a:extLst>
              <a:ext uri="{FF2B5EF4-FFF2-40B4-BE49-F238E27FC236}">
                <a16:creationId xmlns:a16="http://schemas.microsoft.com/office/drawing/2014/main" id="{2825AB35-2D97-8712-9446-C748A00B0573}"/>
              </a:ext>
            </a:extLst>
          </p:cNvPr>
          <p:cNvSpPr txBox="1">
            <a:spLocks/>
          </p:cNvSpPr>
          <p:nvPr/>
        </p:nvSpPr>
        <p:spPr>
          <a:xfrm>
            <a:off x="7680960" y="4519296"/>
            <a:ext cx="5161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2. Diagrama desplazamiento-fase</a:t>
            </a:r>
            <a:endParaRPr lang="es-MX" dirty="0"/>
          </a:p>
        </p:txBody>
      </p:sp>
      <p:cxnSp>
        <p:nvCxnSpPr>
          <p:cNvPr id="9" name="Conector recto de flecha 8">
            <a:extLst>
              <a:ext uri="{FF2B5EF4-FFF2-40B4-BE49-F238E27FC236}">
                <a16:creationId xmlns:a16="http://schemas.microsoft.com/office/drawing/2014/main" id="{1088F839-493F-8E4E-7271-AFD43531C389}"/>
              </a:ext>
            </a:extLst>
          </p:cNvPr>
          <p:cNvCxnSpPr>
            <a:stCxn id="2" idx="1"/>
          </p:cNvCxnSpPr>
          <p:nvPr/>
        </p:nvCxnSpPr>
        <p:spPr>
          <a:xfrm flipH="1" flipV="1">
            <a:off x="5770880" y="1993106"/>
            <a:ext cx="827950"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9ED5D746-BBAC-BA38-BBAD-04932F215194}"/>
              </a:ext>
            </a:extLst>
          </p:cNvPr>
          <p:cNvPicPr>
            <a:picLocks noChangeAspect="1"/>
          </p:cNvPicPr>
          <p:nvPr/>
        </p:nvPicPr>
        <p:blipFill rotWithShape="1">
          <a:blip r:embed="rId3"/>
          <a:srcRect r="21313" b="19730"/>
          <a:stretch/>
        </p:blipFill>
        <p:spPr>
          <a:xfrm>
            <a:off x="482327" y="4132580"/>
            <a:ext cx="6827838" cy="2546033"/>
          </a:xfrm>
          <a:prstGeom prst="rect">
            <a:avLst/>
          </a:prstGeom>
        </p:spPr>
      </p:pic>
    </p:spTree>
    <p:extLst>
      <p:ext uri="{BB962C8B-B14F-4D97-AF65-F5344CB8AC3E}">
        <p14:creationId xmlns:p14="http://schemas.microsoft.com/office/powerpoint/2010/main" val="2451108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D52CC463-85CD-960E-7C6F-2532CC160F54}"/>
              </a:ext>
            </a:extLst>
          </p:cNvPr>
          <p:cNvGrpSpPr/>
          <p:nvPr/>
        </p:nvGrpSpPr>
        <p:grpSpPr>
          <a:xfrm>
            <a:off x="655235" y="270569"/>
            <a:ext cx="10881170" cy="6201352"/>
            <a:chOff x="655235" y="270569"/>
            <a:chExt cx="10881170" cy="6201352"/>
          </a:xfrm>
        </p:grpSpPr>
        <p:pic>
          <p:nvPicPr>
            <p:cNvPr id="6" name="Imagen 5">
              <a:extLst>
                <a:ext uri="{FF2B5EF4-FFF2-40B4-BE49-F238E27FC236}">
                  <a16:creationId xmlns:a16="http://schemas.microsoft.com/office/drawing/2014/main" id="{B745789A-A014-23FE-4937-5330AB93FF4A}"/>
                </a:ext>
              </a:extLst>
            </p:cNvPr>
            <p:cNvPicPr>
              <a:picLocks noChangeAspect="1"/>
            </p:cNvPicPr>
            <p:nvPr/>
          </p:nvPicPr>
          <p:blipFill rotWithShape="1">
            <a:blip r:embed="rId2"/>
            <a:srcRect r="17305" b="19556"/>
            <a:stretch/>
          </p:blipFill>
          <p:spPr>
            <a:xfrm>
              <a:off x="655235" y="558800"/>
              <a:ext cx="4394286" cy="5516880"/>
            </a:xfrm>
            <a:prstGeom prst="rect">
              <a:avLst/>
            </a:prstGeom>
          </p:spPr>
        </p:pic>
        <p:sp>
          <p:nvSpPr>
            <p:cNvPr id="7" name="CuadroTexto 6">
              <a:extLst>
                <a:ext uri="{FF2B5EF4-FFF2-40B4-BE49-F238E27FC236}">
                  <a16:creationId xmlns:a16="http://schemas.microsoft.com/office/drawing/2014/main" id="{F02FB494-94E6-0C18-704E-1445AA25077B}"/>
                </a:ext>
              </a:extLst>
            </p:cNvPr>
            <p:cNvSpPr txBox="1"/>
            <p:nvPr/>
          </p:nvSpPr>
          <p:spPr>
            <a:xfrm>
              <a:off x="5325200" y="270569"/>
              <a:ext cx="6211205" cy="646331"/>
            </a:xfrm>
            <a:prstGeom prst="rect">
              <a:avLst/>
            </a:prstGeom>
            <a:noFill/>
          </p:spPr>
          <p:txBody>
            <a:bodyPr wrap="square" rtlCol="0">
              <a:spAutoFit/>
            </a:bodyPr>
            <a:lstStyle/>
            <a:p>
              <a:pPr algn="just"/>
              <a:r>
                <a:rPr lang="es-ES" dirty="0"/>
                <a:t>1. Agregar un </a:t>
              </a:r>
              <a:r>
                <a:rPr lang="es-ES" dirty="0" err="1"/>
                <a:t>timer</a:t>
              </a:r>
              <a:r>
                <a:rPr lang="es-ES" dirty="0"/>
                <a:t> neumático del menú grupo de válvulas  y conectarlo como se muestra</a:t>
              </a:r>
              <a:endParaRPr lang="es-MX" dirty="0"/>
            </a:p>
          </p:txBody>
        </p:sp>
        <p:cxnSp>
          <p:nvCxnSpPr>
            <p:cNvPr id="9" name="Conector recto de flecha 8">
              <a:extLst>
                <a:ext uri="{FF2B5EF4-FFF2-40B4-BE49-F238E27FC236}">
                  <a16:creationId xmlns:a16="http://schemas.microsoft.com/office/drawing/2014/main" id="{DE8962FE-430A-CA71-99E9-72BAAE59C8B8}"/>
                </a:ext>
              </a:extLst>
            </p:cNvPr>
            <p:cNvCxnSpPr>
              <a:cxnSpLocks/>
            </p:cNvCxnSpPr>
            <p:nvPr/>
          </p:nvCxnSpPr>
          <p:spPr>
            <a:xfrm flipH="1">
              <a:off x="4602480" y="916900"/>
              <a:ext cx="843280" cy="19685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0" name="Entrada de lápiz 9">
                  <a:extLst>
                    <a:ext uri="{FF2B5EF4-FFF2-40B4-BE49-F238E27FC236}">
                      <a16:creationId xmlns:a16="http://schemas.microsoft.com/office/drawing/2014/main" id="{B5A57F6A-F3AE-EE17-2C58-0DFD80620099}"/>
                    </a:ext>
                  </a:extLst>
                </p14:cNvPr>
                <p14:cNvContentPartPr/>
                <p14:nvPr/>
              </p14:nvContentPartPr>
              <p14:xfrm>
                <a:off x="3464240" y="2802520"/>
                <a:ext cx="1617120" cy="887760"/>
              </p14:xfrm>
            </p:contentPart>
          </mc:Choice>
          <mc:Fallback xmlns="">
            <p:pic>
              <p:nvPicPr>
                <p:cNvPr id="10" name="Entrada de lápiz 9">
                  <a:extLst>
                    <a:ext uri="{FF2B5EF4-FFF2-40B4-BE49-F238E27FC236}">
                      <a16:creationId xmlns:a16="http://schemas.microsoft.com/office/drawing/2014/main" id="{B5A57F6A-F3AE-EE17-2C58-0DFD80620099}"/>
                    </a:ext>
                  </a:extLst>
                </p:cNvPr>
                <p:cNvPicPr/>
                <p:nvPr/>
              </p:nvPicPr>
              <p:blipFill>
                <a:blip r:embed="rId4"/>
                <a:stretch>
                  <a:fillRect/>
                </a:stretch>
              </p:blipFill>
              <p:spPr>
                <a:xfrm>
                  <a:off x="3455600" y="2793880"/>
                  <a:ext cx="1634760" cy="905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Entrada de lápiz 10">
                  <a:extLst>
                    <a:ext uri="{FF2B5EF4-FFF2-40B4-BE49-F238E27FC236}">
                      <a16:creationId xmlns:a16="http://schemas.microsoft.com/office/drawing/2014/main" id="{789913F9-80CA-AAE4-173F-E06498EC8A20}"/>
                    </a:ext>
                  </a:extLst>
                </p14:cNvPr>
                <p14:cNvContentPartPr/>
                <p14:nvPr/>
              </p14:nvContentPartPr>
              <p14:xfrm>
                <a:off x="6329840" y="1432360"/>
                <a:ext cx="360" cy="360"/>
              </p14:xfrm>
            </p:contentPart>
          </mc:Choice>
          <mc:Fallback xmlns="">
            <p:pic>
              <p:nvPicPr>
                <p:cNvPr id="11" name="Entrada de lápiz 10">
                  <a:extLst>
                    <a:ext uri="{FF2B5EF4-FFF2-40B4-BE49-F238E27FC236}">
                      <a16:creationId xmlns:a16="http://schemas.microsoft.com/office/drawing/2014/main" id="{789913F9-80CA-AAE4-173F-E06498EC8A20}"/>
                    </a:ext>
                  </a:extLst>
                </p:cNvPr>
                <p:cNvPicPr/>
                <p:nvPr/>
              </p:nvPicPr>
              <p:blipFill>
                <a:blip r:embed="rId6"/>
                <a:stretch>
                  <a:fillRect/>
                </a:stretch>
              </p:blipFill>
              <p:spPr>
                <a:xfrm>
                  <a:off x="6320840" y="1423720"/>
                  <a:ext cx="18000" cy="18000"/>
                </a:xfrm>
                <a:prstGeom prst="rect">
                  <a:avLst/>
                </a:prstGeom>
              </p:spPr>
            </p:pic>
          </mc:Fallback>
        </mc:AlternateContent>
        <p:sp>
          <p:nvSpPr>
            <p:cNvPr id="12" name="CuadroTexto 11">
              <a:extLst>
                <a:ext uri="{FF2B5EF4-FFF2-40B4-BE49-F238E27FC236}">
                  <a16:creationId xmlns:a16="http://schemas.microsoft.com/office/drawing/2014/main" id="{8927CE70-AB14-2C55-6CB9-4A9CADF630AA}"/>
                </a:ext>
              </a:extLst>
            </p:cNvPr>
            <p:cNvSpPr txBox="1"/>
            <p:nvPr/>
          </p:nvSpPr>
          <p:spPr>
            <a:xfrm>
              <a:off x="5325200" y="1117937"/>
              <a:ext cx="6039802" cy="2031325"/>
            </a:xfrm>
            <a:prstGeom prst="rect">
              <a:avLst/>
            </a:prstGeom>
            <a:noFill/>
          </p:spPr>
          <p:txBody>
            <a:bodyPr wrap="square" rtlCol="0">
              <a:spAutoFit/>
            </a:bodyPr>
            <a:lstStyle/>
            <a:p>
              <a:pPr algn="just"/>
              <a:r>
                <a:rPr lang="es-ES" dirty="0"/>
                <a:t>2. Agregar un diagrama de estado del Menú misceláneos u otros</a:t>
              </a:r>
            </a:p>
            <a:p>
              <a:pPr algn="just"/>
              <a:r>
                <a:rPr lang="es-ES" dirty="0"/>
                <a:t>3. Arrastrar a la columna de marca con clic izquierdo presionado el elemento que se quiera analizar y solar para después configurar el parámetro que se deseé evaluar definiendo colores de línea para diferenciarlo de otras señales recibidas </a:t>
              </a:r>
              <a:endParaRPr lang="es-MX" dirty="0"/>
            </a:p>
          </p:txBody>
        </p:sp>
        <p:pic>
          <p:nvPicPr>
            <p:cNvPr id="13" name="Imagen 12">
              <a:extLst>
                <a:ext uri="{FF2B5EF4-FFF2-40B4-BE49-F238E27FC236}">
                  <a16:creationId xmlns:a16="http://schemas.microsoft.com/office/drawing/2014/main" id="{0117DE19-39E6-940C-5A25-FFF899DB5907}"/>
                </a:ext>
              </a:extLst>
            </p:cNvPr>
            <p:cNvPicPr>
              <a:picLocks noChangeAspect="1"/>
            </p:cNvPicPr>
            <p:nvPr/>
          </p:nvPicPr>
          <p:blipFill rotWithShape="1">
            <a:blip r:embed="rId7"/>
            <a:srcRect r="20092" b="17268"/>
            <a:stretch/>
          </p:blipFill>
          <p:spPr>
            <a:xfrm>
              <a:off x="6539637" y="3616961"/>
              <a:ext cx="4465871" cy="2854960"/>
            </a:xfrm>
            <a:prstGeom prst="rect">
              <a:avLst/>
            </a:prstGeom>
          </p:spPr>
        </p:pic>
        <p:cxnSp>
          <p:nvCxnSpPr>
            <p:cNvPr id="15" name="Conector recto de flecha 14">
              <a:extLst>
                <a:ext uri="{FF2B5EF4-FFF2-40B4-BE49-F238E27FC236}">
                  <a16:creationId xmlns:a16="http://schemas.microsoft.com/office/drawing/2014/main" id="{5D188911-4656-49E2-80E5-787B8EC50981}"/>
                </a:ext>
              </a:extLst>
            </p:cNvPr>
            <p:cNvCxnSpPr>
              <a:cxnSpLocks/>
            </p:cNvCxnSpPr>
            <p:nvPr/>
          </p:nvCxnSpPr>
          <p:spPr>
            <a:xfrm>
              <a:off x="7890365" y="2885440"/>
              <a:ext cx="583076" cy="1246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5819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6E90-FAE7-454D-982B-1FAC1B747DF5}"/>
              </a:ext>
            </a:extLst>
          </p:cNvPr>
          <p:cNvSpPr>
            <a:spLocks noGrp="1"/>
          </p:cNvSpPr>
          <p:nvPr>
            <p:ph type="title"/>
          </p:nvPr>
        </p:nvSpPr>
        <p:spPr/>
        <p:txBody>
          <a:bodyPr/>
          <a:lstStyle/>
          <a:p>
            <a:r>
              <a:rPr lang="es-ES" dirty="0"/>
              <a:t>Notación de Movimiento para actuadores </a:t>
            </a:r>
            <a:endParaRPr lang="es-MX" dirty="0"/>
          </a:p>
        </p:txBody>
      </p:sp>
      <p:sp>
        <p:nvSpPr>
          <p:cNvPr id="3" name="Content Placeholder 2">
            <a:extLst>
              <a:ext uri="{FF2B5EF4-FFF2-40B4-BE49-F238E27FC236}">
                <a16:creationId xmlns:a16="http://schemas.microsoft.com/office/drawing/2014/main" id="{DE493029-3918-4633-8EE5-55015E3DE9C2}"/>
              </a:ext>
            </a:extLst>
          </p:cNvPr>
          <p:cNvSpPr>
            <a:spLocks noGrp="1"/>
          </p:cNvSpPr>
          <p:nvPr>
            <p:ph idx="1"/>
          </p:nvPr>
        </p:nvSpPr>
        <p:spPr/>
        <p:txBody>
          <a:bodyPr>
            <a:normAutofit/>
          </a:bodyPr>
          <a:lstStyle/>
          <a:p>
            <a:pPr marL="0" indent="0" algn="just">
              <a:buNone/>
            </a:pPr>
            <a:r>
              <a:rPr lang="en-US" sz="1800" dirty="0" err="1">
                <a:solidFill>
                  <a:srgbClr val="1D1C1F"/>
                </a:solidFill>
                <a:latin typeface="Arial" panose="020B0604020202020204" pitchFamily="34" charset="0"/>
              </a:rPr>
              <a:t>Existen</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formas</a:t>
            </a:r>
            <a:r>
              <a:rPr lang="en-US" sz="1800" dirty="0">
                <a:solidFill>
                  <a:srgbClr val="1D1C1F"/>
                </a:solidFill>
                <a:latin typeface="Arial" panose="020B0604020202020204" pitchFamily="34" charset="0"/>
              </a:rPr>
              <a:t> para </a:t>
            </a:r>
            <a:r>
              <a:rPr lang="en-US" sz="1800" dirty="0" err="1">
                <a:solidFill>
                  <a:srgbClr val="1D1C1F"/>
                </a:solidFill>
                <a:latin typeface="Arial" panose="020B0604020202020204" pitchFamily="34" charset="0"/>
              </a:rPr>
              <a:t>representación</a:t>
            </a:r>
            <a:r>
              <a:rPr lang="en-US" sz="1800" dirty="0">
                <a:solidFill>
                  <a:srgbClr val="1D1C1F"/>
                </a:solidFill>
                <a:latin typeface="Arial" panose="020B0604020202020204" pitchFamily="34" charset="0"/>
              </a:rPr>
              <a:t> del </a:t>
            </a:r>
            <a:r>
              <a:rPr lang="en-US" sz="1800" dirty="0" err="1">
                <a:solidFill>
                  <a:srgbClr val="1D1C1F"/>
                </a:solidFill>
                <a:latin typeface="Arial" panose="020B0604020202020204" pitchFamily="34" charset="0"/>
              </a:rPr>
              <a:t>movimiento</a:t>
            </a:r>
            <a:r>
              <a:rPr lang="en-US" sz="1800" dirty="0">
                <a:solidFill>
                  <a:srgbClr val="1D1C1F"/>
                </a:solidFill>
                <a:latin typeface="Arial" panose="020B0604020202020204" pitchFamily="34" charset="0"/>
              </a:rPr>
              <a:t> de un </a:t>
            </a:r>
            <a:r>
              <a:rPr lang="en-US" sz="1800" dirty="0" err="1">
                <a:solidFill>
                  <a:srgbClr val="1D1C1F"/>
                </a:solidFill>
                <a:latin typeface="Arial" panose="020B0604020202020204" pitchFamily="34" charset="0"/>
              </a:rPr>
              <a:t>actuador</a:t>
            </a:r>
            <a:r>
              <a:rPr lang="en-US" sz="1800" dirty="0">
                <a:solidFill>
                  <a:srgbClr val="1D1C1F"/>
                </a:solidFill>
                <a:latin typeface="Arial" panose="020B0604020202020204" pitchFamily="34" charset="0"/>
              </a:rPr>
              <a:t> una de </a:t>
            </a:r>
            <a:r>
              <a:rPr lang="en-US" sz="1800" dirty="0" err="1">
                <a:solidFill>
                  <a:srgbClr val="1D1C1F"/>
                </a:solidFill>
                <a:latin typeface="Arial" panose="020B0604020202020204" pitchFamily="34" charset="0"/>
              </a:rPr>
              <a:t>ellas</a:t>
            </a:r>
            <a:r>
              <a:rPr lang="en-US" sz="1800" dirty="0">
                <a:solidFill>
                  <a:srgbClr val="1D1C1F"/>
                </a:solidFill>
                <a:latin typeface="Arial" panose="020B0604020202020204" pitchFamily="34" charset="0"/>
              </a:rPr>
              <a:t> es designer a los </a:t>
            </a:r>
            <a:r>
              <a:rPr lang="en-US" sz="1800" dirty="0" err="1">
                <a:solidFill>
                  <a:srgbClr val="1D1C1F"/>
                </a:solidFill>
                <a:latin typeface="Arial" panose="020B0604020202020204" pitchFamily="34" charset="0"/>
              </a:rPr>
              <a:t>cilindros</a:t>
            </a:r>
            <a:r>
              <a:rPr lang="en-US" sz="1800" dirty="0">
                <a:solidFill>
                  <a:srgbClr val="1D1C1F"/>
                </a:solidFill>
                <a:latin typeface="Arial" panose="020B0604020202020204" pitchFamily="34" charset="0"/>
              </a:rPr>
              <a:t> u </a:t>
            </a:r>
            <a:r>
              <a:rPr lang="en-US" sz="1800" dirty="0" err="1">
                <a:solidFill>
                  <a:srgbClr val="1D1C1F"/>
                </a:solidFill>
                <a:latin typeface="Arial" panose="020B0604020202020204" pitchFamily="34" charset="0"/>
              </a:rPr>
              <a:t>actuadores</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como</a:t>
            </a:r>
            <a:r>
              <a:rPr lang="en-US" sz="1800" dirty="0">
                <a:solidFill>
                  <a:srgbClr val="1D1C1F"/>
                </a:solidFill>
                <a:latin typeface="Arial" panose="020B0604020202020204" pitchFamily="34" charset="0"/>
              </a:rPr>
              <a:t> A, B, C, etc. </a:t>
            </a:r>
            <a:r>
              <a:rPr lang="en-US" sz="1800" dirty="0" err="1">
                <a:solidFill>
                  <a:srgbClr val="1D1C1F"/>
                </a:solidFill>
                <a:latin typeface="Arial" panose="020B0604020202020204" pitchFamily="34" charset="0"/>
              </a:rPr>
              <a:t>donde</a:t>
            </a:r>
            <a:r>
              <a:rPr lang="en-US" sz="1800" dirty="0">
                <a:solidFill>
                  <a:srgbClr val="1D1C1F"/>
                </a:solidFill>
                <a:latin typeface="Arial" panose="020B0604020202020204" pitchFamily="34" charset="0"/>
              </a:rPr>
              <a:t> para </a:t>
            </a:r>
            <a:r>
              <a:rPr lang="en-US" sz="1800" dirty="0" err="1">
                <a:solidFill>
                  <a:srgbClr val="1D1C1F"/>
                </a:solidFill>
                <a:latin typeface="Arial" panose="020B0604020202020204" pitchFamily="34" charset="0"/>
              </a:rPr>
              <a:t>representar</a:t>
            </a:r>
            <a:r>
              <a:rPr lang="en-US" sz="1800" dirty="0">
                <a:solidFill>
                  <a:srgbClr val="1D1C1F"/>
                </a:solidFill>
                <a:latin typeface="Arial" panose="020B0604020202020204" pitchFamily="34" charset="0"/>
              </a:rPr>
              <a:t> los </a:t>
            </a:r>
            <a:r>
              <a:rPr lang="en-US" sz="1800" dirty="0" err="1">
                <a:solidFill>
                  <a:srgbClr val="1D1C1F"/>
                </a:solidFill>
                <a:latin typeface="Arial" panose="020B0604020202020204" pitchFamily="34" charset="0"/>
              </a:rPr>
              <a:t>movimientos</a:t>
            </a:r>
            <a:r>
              <a:rPr lang="en-US" sz="1800" dirty="0">
                <a:solidFill>
                  <a:srgbClr val="1D1C1F"/>
                </a:solidFill>
                <a:latin typeface="Arial" panose="020B0604020202020204" pitchFamily="34" charset="0"/>
              </a:rPr>
              <a:t> de </a:t>
            </a:r>
            <a:r>
              <a:rPr lang="en-US" sz="1800" dirty="0" err="1">
                <a:solidFill>
                  <a:srgbClr val="1D1C1F"/>
                </a:solidFill>
                <a:latin typeface="Arial" panose="020B0604020202020204" pitchFamily="34" charset="0"/>
              </a:rPr>
              <a:t>retorno</a:t>
            </a:r>
            <a:r>
              <a:rPr lang="en-US" sz="1800" dirty="0">
                <a:solidFill>
                  <a:srgbClr val="1D1C1F"/>
                </a:solidFill>
                <a:latin typeface="Arial" panose="020B0604020202020204" pitchFamily="34" charset="0"/>
              </a:rPr>
              <a:t> se </a:t>
            </a:r>
            <a:r>
              <a:rPr lang="en-US" sz="1800" dirty="0" err="1">
                <a:solidFill>
                  <a:srgbClr val="1D1C1F"/>
                </a:solidFill>
                <a:latin typeface="Arial" panose="020B0604020202020204" pitchFamily="34" charset="0"/>
              </a:rPr>
              <a:t>asigna</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el</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signo</a:t>
            </a:r>
            <a:r>
              <a:rPr lang="en-US" sz="1800" dirty="0">
                <a:solidFill>
                  <a:srgbClr val="1D1C1F"/>
                </a:solidFill>
                <a:latin typeface="Arial" panose="020B0604020202020204" pitchFamily="34" charset="0"/>
              </a:rPr>
              <a:t> “-” y para </a:t>
            </a:r>
            <a:r>
              <a:rPr lang="en-US" sz="1800" dirty="0" err="1">
                <a:solidFill>
                  <a:srgbClr val="1D1C1F"/>
                </a:solidFill>
                <a:latin typeface="Arial" panose="020B0604020202020204" pitchFamily="34" charset="0"/>
              </a:rPr>
              <a:t>denotar</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el</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movimiento</a:t>
            </a:r>
            <a:r>
              <a:rPr lang="en-US" sz="1800" dirty="0">
                <a:solidFill>
                  <a:srgbClr val="1D1C1F"/>
                </a:solidFill>
                <a:latin typeface="Arial" panose="020B0604020202020204" pitchFamily="34" charset="0"/>
              </a:rPr>
              <a:t> de </a:t>
            </a:r>
            <a:r>
              <a:rPr lang="en-US" sz="1800" dirty="0" err="1">
                <a:solidFill>
                  <a:srgbClr val="1D1C1F"/>
                </a:solidFill>
                <a:latin typeface="Arial" panose="020B0604020202020204" pitchFamily="34" charset="0"/>
              </a:rPr>
              <a:t>avance</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como</a:t>
            </a:r>
            <a:r>
              <a:rPr lang="en-US" sz="1800" dirty="0">
                <a:solidFill>
                  <a:srgbClr val="1D1C1F"/>
                </a:solidFill>
                <a:latin typeface="Arial" panose="020B0604020202020204" pitchFamily="34" charset="0"/>
              </a:rPr>
              <a:t> “+”.</a:t>
            </a:r>
            <a:r>
              <a:rPr lang="es-ES" sz="1800" dirty="0">
                <a:solidFill>
                  <a:srgbClr val="1D1C1F"/>
                </a:solidFill>
                <a:latin typeface="Arial" panose="020B0604020202020204" pitchFamily="34" charset="0"/>
              </a:rPr>
              <a:t> En el caso de circuitos simples se usa entonces la nomenclatura:</a:t>
            </a:r>
          </a:p>
          <a:p>
            <a:pPr algn="l"/>
            <a:endParaRPr lang="en-US" sz="1800" b="1" dirty="0">
              <a:solidFill>
                <a:srgbClr val="1D1C1F"/>
              </a:solidFill>
              <a:latin typeface="Arial" panose="020B0604020202020204" pitchFamily="34" charset="0"/>
            </a:endParaRPr>
          </a:p>
          <a:p>
            <a:pPr algn="l"/>
            <a:endParaRPr lang="en-US" sz="1800" b="1" i="0" u="none" strike="noStrike" baseline="0" dirty="0">
              <a:solidFill>
                <a:srgbClr val="1D1C1F"/>
              </a:solidFill>
              <a:latin typeface="Arial" panose="020B0604020202020204" pitchFamily="34" charset="0"/>
            </a:endParaRPr>
          </a:p>
          <a:p>
            <a:pPr algn="l"/>
            <a:r>
              <a:rPr lang="en-US" sz="1800" b="1" i="0" u="none" strike="noStrike" baseline="0" dirty="0">
                <a:solidFill>
                  <a:srgbClr val="1D1C1F"/>
                </a:solidFill>
                <a:latin typeface="Arial" panose="020B0604020202020204" pitchFamily="34" charset="0"/>
              </a:rPr>
              <a:t>a</a:t>
            </a:r>
            <a:r>
              <a:rPr lang="en-US" sz="1800" b="1" i="0" u="none" strike="noStrike" baseline="0" dirty="0">
                <a:solidFill>
                  <a:srgbClr val="464749"/>
                </a:solidFill>
                <a:latin typeface="Arial" panose="020B0604020202020204" pitchFamily="34" charset="0"/>
              </a:rPr>
              <a:t>+ </a:t>
            </a:r>
            <a:r>
              <a:rPr lang="en-US" sz="1800" b="0" i="0" u="none" strike="noStrike" baseline="0" dirty="0" err="1">
                <a:solidFill>
                  <a:srgbClr val="333336"/>
                </a:solidFill>
                <a:latin typeface="Times New Roman" panose="02020603050405020304" pitchFamily="18" charset="0"/>
              </a:rPr>
              <a:t>representa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el</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movimiento</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hacia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delante</a:t>
            </a:r>
            <a:r>
              <a:rPr lang="en-US" sz="1800" b="0" i="0" u="none" strike="noStrike" baseline="0" dirty="0">
                <a:solidFill>
                  <a:srgbClr val="333336"/>
                </a:solidFill>
                <a:latin typeface="Times New Roman" panose="02020603050405020304" pitchFamily="18" charset="0"/>
              </a:rPr>
              <a:t> del </a:t>
            </a:r>
            <a:r>
              <a:rPr lang="en-US" sz="1800" b="0" i="0" u="none" strike="noStrike" baseline="0" dirty="0" err="1">
                <a:solidFill>
                  <a:srgbClr val="333336"/>
                </a:solidFill>
                <a:latin typeface="Times New Roman" panose="02020603050405020304" pitchFamily="18" charset="0"/>
              </a:rPr>
              <a:t>actuador</a:t>
            </a:r>
            <a:r>
              <a:rPr lang="en-US" sz="1800" b="0" i="0" u="none" strike="noStrike" baseline="0" dirty="0">
                <a:solidFill>
                  <a:srgbClr val="333336"/>
                </a:solidFill>
                <a:latin typeface="Times New Roman" panose="02020603050405020304" pitchFamily="18" charset="0"/>
              </a:rPr>
              <a:t> </a:t>
            </a:r>
            <a:r>
              <a:rPr lang="en-US" sz="1800" b="0" i="0" u="none" strike="noStrike" baseline="0" dirty="0">
                <a:solidFill>
                  <a:srgbClr val="1D1C1F"/>
                </a:solidFill>
                <a:latin typeface="Times New Roman" panose="02020603050405020304" pitchFamily="18" charset="0"/>
              </a:rPr>
              <a:t>A</a:t>
            </a:r>
          </a:p>
          <a:p>
            <a:pPr algn="l"/>
            <a:r>
              <a:rPr lang="en-US" sz="1800" b="1" i="0" u="none" strike="noStrike" baseline="0" dirty="0">
                <a:solidFill>
                  <a:srgbClr val="1D1C1F"/>
                </a:solidFill>
                <a:latin typeface="Times New Roman" panose="02020603050405020304" pitchFamily="18" charset="0"/>
              </a:rPr>
              <a:t>a- </a:t>
            </a:r>
            <a:r>
              <a:rPr lang="en-US" sz="1800" b="0" i="0" u="none" strike="noStrike" baseline="0" dirty="0" err="1">
                <a:solidFill>
                  <a:srgbClr val="333336"/>
                </a:solidFill>
                <a:latin typeface="Times New Roman" panose="02020603050405020304" pitchFamily="18" charset="0"/>
              </a:rPr>
              <a:t>representa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el</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movimiento</a:t>
            </a:r>
            <a:r>
              <a:rPr lang="en-US" sz="1800" b="0" i="0" u="none" strike="noStrike" baseline="0" dirty="0">
                <a:solidFill>
                  <a:srgbClr val="333336"/>
                </a:solidFill>
                <a:latin typeface="Times New Roman" panose="02020603050405020304" pitchFamily="18" charset="0"/>
              </a:rPr>
              <a:t> de </a:t>
            </a:r>
            <a:r>
              <a:rPr lang="en-US" sz="1800" b="0" i="0" u="none" strike="noStrike" baseline="0" dirty="0" err="1">
                <a:solidFill>
                  <a:srgbClr val="333336"/>
                </a:solidFill>
                <a:latin typeface="Times New Roman" panose="02020603050405020304" pitchFamily="18" charset="0"/>
              </a:rPr>
              <a:t>retorno</a:t>
            </a:r>
            <a:r>
              <a:rPr lang="en-US" sz="1800" b="0" i="0" u="none" strike="noStrike" baseline="0" dirty="0">
                <a:solidFill>
                  <a:srgbClr val="333336"/>
                </a:solidFill>
                <a:latin typeface="Times New Roman" panose="02020603050405020304" pitchFamily="18" charset="0"/>
              </a:rPr>
              <a:t> del </a:t>
            </a:r>
            <a:r>
              <a:rPr lang="en-US" sz="1800" b="0" i="0" u="none" strike="noStrike" baseline="0" dirty="0" err="1">
                <a:solidFill>
                  <a:srgbClr val="333336"/>
                </a:solidFill>
                <a:latin typeface="Times New Roman" panose="02020603050405020304" pitchFamily="18" charset="0"/>
              </a:rPr>
              <a:t>actuador</a:t>
            </a:r>
            <a:r>
              <a:rPr lang="en-US" sz="1800" b="0" i="0" u="none" strike="noStrike" baseline="0" dirty="0">
                <a:solidFill>
                  <a:srgbClr val="333336"/>
                </a:solidFill>
                <a:latin typeface="Times New Roman" panose="02020603050405020304" pitchFamily="18" charset="0"/>
              </a:rPr>
              <a:t> A </a:t>
            </a:r>
            <a:endParaRPr lang="en-US" sz="1800" b="0" i="0" u="none" strike="noStrike" baseline="0" dirty="0">
              <a:solidFill>
                <a:srgbClr val="1D1C1F"/>
              </a:solidFill>
              <a:latin typeface="Times New Roman" panose="02020603050405020304" pitchFamily="18" charset="0"/>
            </a:endParaRPr>
          </a:p>
          <a:p>
            <a:pPr algn="l"/>
            <a:r>
              <a:rPr lang="en-US" sz="1800" b="1" i="0" u="none" strike="noStrike" baseline="0" dirty="0">
                <a:solidFill>
                  <a:srgbClr val="0C0B0E"/>
                </a:solidFill>
                <a:latin typeface="Arial" panose="020B0604020202020204" pitchFamily="34" charset="0"/>
              </a:rPr>
              <a:t>b</a:t>
            </a:r>
            <a:r>
              <a:rPr lang="en-US" sz="1800" b="1" i="0" u="none" strike="noStrike" baseline="0" dirty="0">
                <a:solidFill>
                  <a:srgbClr val="333336"/>
                </a:solidFill>
                <a:latin typeface="Arial" panose="020B0604020202020204" pitchFamily="34" charset="0"/>
              </a:rPr>
              <a:t>+ </a:t>
            </a:r>
            <a:r>
              <a:rPr lang="en-US" sz="1800" b="0" i="0" u="none" strike="noStrike" baseline="0" dirty="0" err="1">
                <a:solidFill>
                  <a:srgbClr val="333336"/>
                </a:solidFill>
                <a:latin typeface="Times New Roman" panose="02020603050405020304" pitchFamily="18" charset="0"/>
              </a:rPr>
              <a:t>representa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el</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movimiento</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hacia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delante</a:t>
            </a:r>
            <a:r>
              <a:rPr lang="en-US" sz="1800" b="0" i="0" u="none" strike="noStrike" baseline="0" dirty="0">
                <a:solidFill>
                  <a:srgbClr val="333336"/>
                </a:solidFill>
                <a:latin typeface="Times New Roman" panose="02020603050405020304" pitchFamily="18" charset="0"/>
              </a:rPr>
              <a:t> del </a:t>
            </a:r>
            <a:r>
              <a:rPr lang="en-US" sz="1800" b="0" i="0" u="none" strike="noStrike" baseline="0" dirty="0" err="1">
                <a:solidFill>
                  <a:srgbClr val="333336"/>
                </a:solidFill>
                <a:latin typeface="Times New Roman" panose="02020603050405020304" pitchFamily="18" charset="0"/>
              </a:rPr>
              <a:t>actuador</a:t>
            </a:r>
            <a:r>
              <a:rPr lang="en-US" sz="1800" b="0" i="0" u="none" strike="noStrike" baseline="0" dirty="0">
                <a:solidFill>
                  <a:srgbClr val="333336"/>
                </a:solidFill>
                <a:latin typeface="Times New Roman" panose="02020603050405020304" pitchFamily="18" charset="0"/>
              </a:rPr>
              <a:t> B</a:t>
            </a:r>
            <a:endParaRPr lang="en-US" sz="1800" b="0" i="0" u="none" strike="noStrike" baseline="0" dirty="0">
              <a:solidFill>
                <a:srgbClr val="0C0B0E"/>
              </a:solidFill>
              <a:latin typeface="Times New Roman" panose="02020603050405020304" pitchFamily="18" charset="0"/>
            </a:endParaRPr>
          </a:p>
          <a:p>
            <a:pPr algn="l"/>
            <a:r>
              <a:rPr lang="en-US" sz="1800" b="1" dirty="0">
                <a:solidFill>
                  <a:srgbClr val="0C0B0E"/>
                </a:solidFill>
                <a:latin typeface="Times New Roman" panose="02020603050405020304" pitchFamily="18" charset="0"/>
              </a:rPr>
              <a:t>b</a:t>
            </a:r>
            <a:r>
              <a:rPr lang="en-US" sz="1800" b="1" i="0" u="none" strike="noStrike" baseline="0" dirty="0">
                <a:solidFill>
                  <a:srgbClr val="0C0B0E"/>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representa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el</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movimiento</a:t>
            </a:r>
            <a:r>
              <a:rPr lang="en-US" sz="1800" b="0" i="0" u="none" strike="noStrike" baseline="0" dirty="0">
                <a:solidFill>
                  <a:srgbClr val="333336"/>
                </a:solidFill>
                <a:latin typeface="Times New Roman" panose="02020603050405020304" pitchFamily="18" charset="0"/>
              </a:rPr>
              <a:t> de </a:t>
            </a:r>
            <a:r>
              <a:rPr lang="en-US" sz="1800" b="0" i="0" u="none" strike="noStrike" baseline="0" dirty="0" err="1">
                <a:solidFill>
                  <a:srgbClr val="333336"/>
                </a:solidFill>
                <a:latin typeface="Times New Roman" panose="02020603050405020304" pitchFamily="18" charset="0"/>
              </a:rPr>
              <a:t>retorno</a:t>
            </a:r>
            <a:r>
              <a:rPr lang="en-US" sz="1800" b="0" i="0" u="none" strike="noStrike" baseline="0" dirty="0">
                <a:solidFill>
                  <a:srgbClr val="333336"/>
                </a:solidFill>
                <a:latin typeface="Times New Roman" panose="02020603050405020304" pitchFamily="18" charset="0"/>
              </a:rPr>
              <a:t> del </a:t>
            </a:r>
            <a:r>
              <a:rPr lang="en-US" sz="1800" b="0" i="0" u="none" strike="noStrike" baseline="0" dirty="0" err="1">
                <a:solidFill>
                  <a:srgbClr val="333336"/>
                </a:solidFill>
                <a:latin typeface="Times New Roman" panose="02020603050405020304" pitchFamily="18" charset="0"/>
              </a:rPr>
              <a:t>actuador</a:t>
            </a:r>
            <a:r>
              <a:rPr lang="en-US" sz="1800" b="0" i="0" u="none" strike="noStrike" baseline="0" dirty="0">
                <a:solidFill>
                  <a:srgbClr val="333336"/>
                </a:solidFill>
                <a:latin typeface="Times New Roman" panose="02020603050405020304" pitchFamily="18" charset="0"/>
              </a:rPr>
              <a:t> B </a:t>
            </a:r>
            <a:endParaRPr lang="es-MX" dirty="0"/>
          </a:p>
        </p:txBody>
      </p:sp>
    </p:spTree>
    <p:extLst>
      <p:ext uri="{BB962C8B-B14F-4D97-AF65-F5344CB8AC3E}">
        <p14:creationId xmlns:p14="http://schemas.microsoft.com/office/powerpoint/2010/main" val="2688395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6705-0163-4C28-B86B-45D263C0E5B8}"/>
              </a:ext>
            </a:extLst>
          </p:cNvPr>
          <p:cNvSpPr>
            <a:spLocks noGrp="1"/>
          </p:cNvSpPr>
          <p:nvPr>
            <p:ph type="title"/>
          </p:nvPr>
        </p:nvSpPr>
        <p:spPr/>
        <p:txBody>
          <a:bodyPr/>
          <a:lstStyle/>
          <a:p>
            <a:pPr algn="r"/>
            <a:r>
              <a:rPr lang="es-ES" dirty="0"/>
              <a:t>Ejercicio 1.2. Marcado de Piezas </a:t>
            </a:r>
            <a:endParaRPr lang="es-MX" dirty="0"/>
          </a:p>
        </p:txBody>
      </p:sp>
      <p:sp>
        <p:nvSpPr>
          <p:cNvPr id="3" name="Content Placeholder 2">
            <a:extLst>
              <a:ext uri="{FF2B5EF4-FFF2-40B4-BE49-F238E27FC236}">
                <a16:creationId xmlns:a16="http://schemas.microsoft.com/office/drawing/2014/main" id="{F0C45893-625C-4813-91D4-F05CEE358649}"/>
              </a:ext>
            </a:extLst>
          </p:cNvPr>
          <p:cNvSpPr>
            <a:spLocks noGrp="1"/>
          </p:cNvSpPr>
          <p:nvPr>
            <p:ph idx="1"/>
          </p:nvPr>
        </p:nvSpPr>
        <p:spPr/>
        <p:txBody>
          <a:bodyPr/>
          <a:lstStyle/>
          <a:p>
            <a:pPr marL="0" indent="0" algn="just">
              <a:buNone/>
            </a:pPr>
            <a:r>
              <a:rPr lang="es-ES" dirty="0"/>
              <a:t>Sea el circuito de marcado de piezas de la Figura 7.2. El cilindro A es accionado por la válvula distribuidora (4/2) con señales piloto a1 (o a+) (extiende el pistón) y a0 (o a-) (retrae el pistón), mientras que el cilindro B es actuado de forma análoga por la válvula distribuidora (4/2), mediante las señales piloto b1 (o b+) y b0 (o b-).</a:t>
            </a:r>
            <a:endParaRPr lang="es-MX" dirty="0"/>
          </a:p>
        </p:txBody>
      </p:sp>
    </p:spTree>
    <p:extLst>
      <p:ext uri="{BB962C8B-B14F-4D97-AF65-F5344CB8AC3E}">
        <p14:creationId xmlns:p14="http://schemas.microsoft.com/office/powerpoint/2010/main" val="3259995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5250-D384-4AB9-AB84-7CB270A06462}"/>
              </a:ext>
            </a:extLst>
          </p:cNvPr>
          <p:cNvSpPr>
            <a:spLocks noGrp="1"/>
          </p:cNvSpPr>
          <p:nvPr>
            <p:ph type="title"/>
          </p:nvPr>
        </p:nvSpPr>
        <p:spPr/>
        <p:txBody>
          <a:bodyPr/>
          <a:lstStyle/>
          <a:p>
            <a:pPr algn="r"/>
            <a:r>
              <a:rPr lang="es-ES" dirty="0"/>
              <a:t>Aplicaciones</a:t>
            </a:r>
            <a:endParaRPr lang="es-MX" dirty="0"/>
          </a:p>
        </p:txBody>
      </p:sp>
      <p:sp>
        <p:nvSpPr>
          <p:cNvPr id="3" name="Content Placeholder 2">
            <a:extLst>
              <a:ext uri="{FF2B5EF4-FFF2-40B4-BE49-F238E27FC236}">
                <a16:creationId xmlns:a16="http://schemas.microsoft.com/office/drawing/2014/main" id="{8D875246-397E-4B8D-A56F-2A27A4854D04}"/>
              </a:ext>
            </a:extLst>
          </p:cNvPr>
          <p:cNvSpPr>
            <a:spLocks noGrp="1"/>
          </p:cNvSpPr>
          <p:nvPr>
            <p:ph idx="1"/>
          </p:nvPr>
        </p:nvSpPr>
        <p:spPr/>
        <p:txBody>
          <a:bodyPr/>
          <a:lstStyle/>
          <a:p>
            <a:pPr marL="0" indent="0" algn="just">
              <a:buNone/>
            </a:pPr>
            <a:r>
              <a:rPr lang="es-ES" dirty="0"/>
              <a:t>Los sistemas de aire comprimido proporcionan un movimiento controlado con el empleo de cilindros y motores neumáticos y se aplican en herramientas, válvulas de control y posicionadores, martillos neumáticos, pistolas para pintar, motores neumáticos, sistemas de empaquetado, elevadores, herramientas de impacto, prensas neumáticas, robots industriales, vibradores, frenos neumáticos, etc.</a:t>
            </a:r>
            <a:endParaRPr lang="es-MX" dirty="0"/>
          </a:p>
        </p:txBody>
      </p:sp>
    </p:spTree>
    <p:extLst>
      <p:ext uri="{BB962C8B-B14F-4D97-AF65-F5344CB8AC3E}">
        <p14:creationId xmlns:p14="http://schemas.microsoft.com/office/powerpoint/2010/main" val="3756164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AACDC-FE81-482A-8BFF-3439D8100F83}"/>
              </a:ext>
            </a:extLst>
          </p:cNvPr>
          <p:cNvPicPr>
            <a:picLocks noChangeAspect="1"/>
          </p:cNvPicPr>
          <p:nvPr/>
        </p:nvPicPr>
        <p:blipFill rotWithShape="1">
          <a:blip r:embed="rId2"/>
          <a:srcRect l="44770" t="40407" r="26148" b="14288"/>
          <a:stretch/>
        </p:blipFill>
        <p:spPr>
          <a:xfrm>
            <a:off x="3032450" y="645286"/>
            <a:ext cx="5971592" cy="5233000"/>
          </a:xfrm>
          <a:prstGeom prst="rect">
            <a:avLst/>
          </a:prstGeom>
        </p:spPr>
      </p:pic>
      <p:sp>
        <p:nvSpPr>
          <p:cNvPr id="5" name="TextBox 4">
            <a:extLst>
              <a:ext uri="{FF2B5EF4-FFF2-40B4-BE49-F238E27FC236}">
                <a16:creationId xmlns:a16="http://schemas.microsoft.com/office/drawing/2014/main" id="{057710A7-8847-4CB0-9046-06BF2E9F057A}"/>
              </a:ext>
            </a:extLst>
          </p:cNvPr>
          <p:cNvSpPr txBox="1"/>
          <p:nvPr/>
        </p:nvSpPr>
        <p:spPr>
          <a:xfrm>
            <a:off x="4254759" y="5878286"/>
            <a:ext cx="4377417" cy="369332"/>
          </a:xfrm>
          <a:prstGeom prst="rect">
            <a:avLst/>
          </a:prstGeom>
          <a:noFill/>
        </p:spPr>
        <p:txBody>
          <a:bodyPr wrap="none" rtlCol="0">
            <a:spAutoFit/>
          </a:bodyPr>
          <a:lstStyle/>
          <a:p>
            <a:r>
              <a:rPr lang="es-ES" dirty="0"/>
              <a:t>Figura 1.2. Proceso de estampado de piezas.</a:t>
            </a:r>
            <a:endParaRPr lang="es-MX" dirty="0"/>
          </a:p>
        </p:txBody>
      </p:sp>
    </p:spTree>
    <p:extLst>
      <p:ext uri="{BB962C8B-B14F-4D97-AF65-F5344CB8AC3E}">
        <p14:creationId xmlns:p14="http://schemas.microsoft.com/office/powerpoint/2010/main" val="1640653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D9BA-B41A-4729-A326-7DDF8EEFA5A6}"/>
              </a:ext>
            </a:extLst>
          </p:cNvPr>
          <p:cNvSpPr>
            <a:spLocks noGrp="1"/>
          </p:cNvSpPr>
          <p:nvPr>
            <p:ph type="title"/>
          </p:nvPr>
        </p:nvSpPr>
        <p:spPr>
          <a:xfrm>
            <a:off x="940837" y="0"/>
            <a:ext cx="10515600" cy="1325563"/>
          </a:xfrm>
        </p:spPr>
        <p:txBody>
          <a:bodyPr/>
          <a:lstStyle/>
          <a:p>
            <a:pPr algn="r"/>
            <a:r>
              <a:rPr lang="es-ES" dirty="0"/>
              <a:t>Secuencia de Control</a:t>
            </a:r>
            <a:endParaRPr lang="es-MX" dirty="0"/>
          </a:p>
        </p:txBody>
      </p:sp>
      <p:sp>
        <p:nvSpPr>
          <p:cNvPr id="3" name="Content Placeholder 2">
            <a:extLst>
              <a:ext uri="{FF2B5EF4-FFF2-40B4-BE49-F238E27FC236}">
                <a16:creationId xmlns:a16="http://schemas.microsoft.com/office/drawing/2014/main" id="{009163D0-D74B-422B-A608-123B729C38FD}"/>
              </a:ext>
            </a:extLst>
          </p:cNvPr>
          <p:cNvSpPr>
            <a:spLocks noGrp="1"/>
          </p:cNvSpPr>
          <p:nvPr>
            <p:ph idx="1"/>
          </p:nvPr>
        </p:nvSpPr>
        <p:spPr>
          <a:xfrm>
            <a:off x="838200" y="1144491"/>
            <a:ext cx="10515600" cy="2050589"/>
          </a:xfrm>
        </p:spPr>
        <p:txBody>
          <a:bodyPr>
            <a:normAutofit/>
          </a:bodyPr>
          <a:lstStyle/>
          <a:p>
            <a:pPr marL="0" indent="0" algn="just">
              <a:buNone/>
            </a:pPr>
            <a:r>
              <a:rPr lang="en-US" sz="2000" dirty="0"/>
              <a:t>Dos </a:t>
            </a:r>
            <a:r>
              <a:rPr lang="en-US" sz="2000" dirty="0" err="1"/>
              <a:t>valvulas</a:t>
            </a:r>
            <a:r>
              <a:rPr lang="en-US" sz="2000" dirty="0"/>
              <a:t> 5/2 </a:t>
            </a:r>
            <a:r>
              <a:rPr lang="en-US" sz="2000" dirty="0" err="1"/>
              <a:t>vías</a:t>
            </a:r>
            <a:r>
              <a:rPr lang="en-US" sz="2000" dirty="0"/>
              <a:t> con doble </a:t>
            </a:r>
            <a:r>
              <a:rPr lang="en-US" sz="2000" dirty="0" err="1"/>
              <a:t>pilotaje</a:t>
            </a:r>
            <a:r>
              <a:rPr lang="en-US" sz="2000" dirty="0"/>
              <a:t> ( 1.0 y 2.0 ) </a:t>
            </a:r>
            <a:r>
              <a:rPr lang="en-US" sz="2000" dirty="0" err="1"/>
              <a:t>controlan</a:t>
            </a:r>
            <a:r>
              <a:rPr lang="en-US" sz="2000" dirty="0"/>
              <a:t> los </a:t>
            </a:r>
            <a:r>
              <a:rPr lang="en-US" sz="2000" dirty="0" err="1"/>
              <a:t>cilindros</a:t>
            </a:r>
            <a:r>
              <a:rPr lang="en-US" sz="2000" dirty="0"/>
              <a:t> A y B (1.0 y 2.0 </a:t>
            </a:r>
            <a:r>
              <a:rPr lang="en-US" sz="2000" dirty="0" err="1"/>
              <a:t>respectivamente</a:t>
            </a:r>
            <a:r>
              <a:rPr lang="en-US" sz="2000" dirty="0"/>
              <a:t>) a </a:t>
            </a:r>
            <a:r>
              <a:rPr lang="en-US" sz="2000" dirty="0" err="1"/>
              <a:t>través</a:t>
            </a:r>
            <a:r>
              <a:rPr lang="en-US" sz="2000" dirty="0"/>
              <a:t> del </a:t>
            </a:r>
            <a:r>
              <a:rPr lang="en-US" sz="2000" dirty="0" err="1"/>
              <a:t>uso</a:t>
            </a:r>
            <a:r>
              <a:rPr lang="en-US" sz="2000" dirty="0"/>
              <a:t> de dos </a:t>
            </a:r>
            <a:r>
              <a:rPr lang="en-US" sz="2000" dirty="0" err="1"/>
              <a:t>puertos</a:t>
            </a:r>
            <a:r>
              <a:rPr lang="en-US" sz="2000" dirty="0"/>
              <a:t> de </a:t>
            </a:r>
            <a:r>
              <a:rPr lang="en-US" sz="2000" dirty="0" err="1"/>
              <a:t>pilotaje</a:t>
            </a:r>
            <a:r>
              <a:rPr lang="en-US" sz="2000" dirty="0"/>
              <a:t> </a:t>
            </a:r>
            <a:r>
              <a:rPr lang="en-US" sz="2000" dirty="0" err="1"/>
              <a:t>denominados</a:t>
            </a:r>
            <a:r>
              <a:rPr lang="en-US" sz="2000" dirty="0"/>
              <a:t> </a:t>
            </a:r>
            <a:r>
              <a:rPr lang="en-US" sz="2000" dirty="0" err="1"/>
              <a:t>como</a:t>
            </a:r>
            <a:r>
              <a:rPr lang="en-US" sz="2000" dirty="0"/>
              <a:t> 12 y 14 para </a:t>
            </a:r>
            <a:r>
              <a:rPr lang="en-US" sz="2000" dirty="0" err="1"/>
              <a:t>cada</a:t>
            </a:r>
            <a:r>
              <a:rPr lang="en-US" sz="2000" dirty="0"/>
              <a:t> valvula. Para la </a:t>
            </a:r>
            <a:r>
              <a:rPr lang="en-US" sz="2000" dirty="0" err="1"/>
              <a:t>operación</a:t>
            </a:r>
            <a:r>
              <a:rPr lang="en-US" sz="2000" dirty="0"/>
              <a:t> </a:t>
            </a:r>
            <a:r>
              <a:rPr lang="en-US" sz="2000" dirty="0" err="1"/>
              <a:t>automática</a:t>
            </a:r>
            <a:r>
              <a:rPr lang="en-US" sz="2000" dirty="0"/>
              <a:t> de la </a:t>
            </a:r>
            <a:r>
              <a:rPr lang="en-US" sz="2000" dirty="0" err="1"/>
              <a:t>secuencia</a:t>
            </a:r>
            <a:r>
              <a:rPr lang="en-US" sz="2000" dirty="0"/>
              <a:t> </a:t>
            </a:r>
            <a:r>
              <a:rPr lang="en-US" sz="2000" dirty="0" err="1"/>
              <a:t>deseada</a:t>
            </a:r>
            <a:r>
              <a:rPr lang="en-US" sz="2000" dirty="0"/>
              <a:t> un par de </a:t>
            </a:r>
            <a:r>
              <a:rPr lang="en-US" sz="2000" dirty="0" err="1"/>
              <a:t>rodillos</a:t>
            </a:r>
            <a:r>
              <a:rPr lang="en-US" sz="2000" dirty="0"/>
              <a:t> son </a:t>
            </a:r>
            <a:r>
              <a:rPr lang="en-US" sz="2000" dirty="0" err="1"/>
              <a:t>usados</a:t>
            </a:r>
            <a:r>
              <a:rPr lang="en-US" sz="2000" dirty="0"/>
              <a:t> por </a:t>
            </a:r>
            <a:r>
              <a:rPr lang="en-US" sz="2000" dirty="0" err="1"/>
              <a:t>cilindro</a:t>
            </a:r>
            <a:r>
              <a:rPr lang="en-US" sz="2000" dirty="0"/>
              <a:t> para confirmer que los </a:t>
            </a:r>
            <a:r>
              <a:rPr lang="en-US" sz="2000" dirty="0" err="1"/>
              <a:t>vástagos</a:t>
            </a:r>
            <a:r>
              <a:rPr lang="en-US" sz="2000" dirty="0"/>
              <a:t> de </a:t>
            </a:r>
            <a:r>
              <a:rPr lang="en-US" sz="2000" dirty="0" err="1"/>
              <a:t>cada</a:t>
            </a:r>
            <a:r>
              <a:rPr lang="en-US" sz="2000" dirty="0"/>
              <a:t> </a:t>
            </a:r>
            <a:r>
              <a:rPr lang="en-US" sz="2000" dirty="0" err="1"/>
              <a:t>cilindro</a:t>
            </a:r>
            <a:r>
              <a:rPr lang="en-US" sz="2000" dirty="0"/>
              <a:t> se </a:t>
            </a:r>
            <a:r>
              <a:rPr lang="en-US" sz="2000" dirty="0" err="1"/>
              <a:t>encuentran</a:t>
            </a:r>
            <a:r>
              <a:rPr lang="en-US" sz="2000" dirty="0"/>
              <a:t> </a:t>
            </a:r>
            <a:r>
              <a:rPr lang="en-US" sz="2000" dirty="0" err="1"/>
              <a:t>en</a:t>
            </a:r>
            <a:r>
              <a:rPr lang="en-US" sz="2000" dirty="0"/>
              <a:t> </a:t>
            </a:r>
            <a:r>
              <a:rPr lang="en-US" sz="2000" dirty="0" err="1"/>
              <a:t>su</a:t>
            </a:r>
            <a:r>
              <a:rPr lang="en-US" sz="2000" dirty="0"/>
              <a:t> </a:t>
            </a:r>
            <a:r>
              <a:rPr lang="en-US" sz="2000" dirty="0" err="1"/>
              <a:t>posición</a:t>
            </a:r>
            <a:r>
              <a:rPr lang="en-US" sz="2000" dirty="0"/>
              <a:t> final. El final de Carrera que </a:t>
            </a:r>
            <a:r>
              <a:rPr lang="en-US" sz="2000" dirty="0" err="1"/>
              <a:t>actua</a:t>
            </a:r>
            <a:r>
              <a:rPr lang="en-US" sz="2000" dirty="0"/>
              <a:t> </a:t>
            </a:r>
            <a:r>
              <a:rPr lang="en-US" sz="2000" dirty="0" err="1"/>
              <a:t>cuando</a:t>
            </a:r>
            <a:r>
              <a:rPr lang="en-US" sz="2000" dirty="0"/>
              <a:t> </a:t>
            </a:r>
            <a:r>
              <a:rPr lang="en-US" sz="2000" dirty="0" err="1"/>
              <a:t>el</a:t>
            </a:r>
            <a:r>
              <a:rPr lang="en-US" sz="2000" dirty="0"/>
              <a:t> </a:t>
            </a:r>
            <a:r>
              <a:rPr lang="en-US" sz="2000" dirty="0" err="1"/>
              <a:t>vastago</a:t>
            </a:r>
            <a:r>
              <a:rPr lang="en-US" sz="2000" dirty="0"/>
              <a:t> del </a:t>
            </a:r>
            <a:r>
              <a:rPr lang="en-US" sz="2000" dirty="0" err="1"/>
              <a:t>cilindro</a:t>
            </a:r>
            <a:r>
              <a:rPr lang="en-US" sz="2000" dirty="0"/>
              <a:t> A  se </a:t>
            </a:r>
            <a:r>
              <a:rPr lang="en-US" sz="2000" dirty="0" err="1"/>
              <a:t>encuentra</a:t>
            </a:r>
            <a:r>
              <a:rPr lang="en-US" sz="2000" dirty="0"/>
              <a:t> </a:t>
            </a:r>
            <a:r>
              <a:rPr lang="en-US" sz="2000" dirty="0" err="1"/>
              <a:t>en</a:t>
            </a:r>
            <a:r>
              <a:rPr lang="en-US" sz="2000" dirty="0"/>
              <a:t> </a:t>
            </a:r>
            <a:r>
              <a:rPr lang="en-US" sz="2000" dirty="0" err="1"/>
              <a:t>su</a:t>
            </a:r>
            <a:r>
              <a:rPr lang="en-US" sz="2000" dirty="0"/>
              <a:t> </a:t>
            </a:r>
            <a:r>
              <a:rPr lang="en-US" sz="2000" dirty="0" err="1"/>
              <a:t>posición</a:t>
            </a:r>
            <a:r>
              <a:rPr lang="en-US" sz="2000" dirty="0"/>
              <a:t> </a:t>
            </a:r>
            <a:r>
              <a:rPr lang="en-US" sz="2000" dirty="0" err="1"/>
              <a:t>retraida</a:t>
            </a:r>
            <a:r>
              <a:rPr lang="en-US" sz="2000" dirty="0"/>
              <a:t> se </a:t>
            </a:r>
            <a:r>
              <a:rPr lang="en-US" sz="2000" dirty="0" err="1"/>
              <a:t>denomina</a:t>
            </a:r>
            <a:r>
              <a:rPr lang="en-US" sz="2000" dirty="0"/>
              <a:t> </a:t>
            </a:r>
            <a:r>
              <a:rPr lang="en-US" sz="2000" dirty="0" err="1"/>
              <a:t>como</a:t>
            </a:r>
            <a:r>
              <a:rPr lang="en-US" sz="2000" dirty="0"/>
              <a:t> “a0” y </a:t>
            </a:r>
            <a:r>
              <a:rPr lang="en-US" sz="2000" dirty="0" err="1"/>
              <a:t>el</a:t>
            </a:r>
            <a:r>
              <a:rPr lang="en-US" sz="2000" dirty="0"/>
              <a:t> sensor que </a:t>
            </a:r>
            <a:r>
              <a:rPr lang="en-US" sz="2000" dirty="0" err="1"/>
              <a:t>actua</a:t>
            </a:r>
            <a:r>
              <a:rPr lang="en-US" sz="2000" dirty="0"/>
              <a:t> </a:t>
            </a:r>
            <a:r>
              <a:rPr lang="en-US" sz="2000" dirty="0" err="1"/>
              <a:t>en</a:t>
            </a:r>
            <a:r>
              <a:rPr lang="en-US" sz="2000" dirty="0"/>
              <a:t> la </a:t>
            </a:r>
            <a:r>
              <a:rPr lang="en-US" sz="2000" dirty="0" err="1"/>
              <a:t>posición</a:t>
            </a:r>
            <a:r>
              <a:rPr lang="en-US" sz="2000" dirty="0"/>
              <a:t> </a:t>
            </a:r>
            <a:r>
              <a:rPr lang="en-US" sz="2000" dirty="0" err="1"/>
              <a:t>avanzada</a:t>
            </a:r>
            <a:r>
              <a:rPr lang="en-US" sz="2000" dirty="0"/>
              <a:t> </a:t>
            </a:r>
            <a:r>
              <a:rPr lang="en-US" sz="2000" dirty="0" err="1"/>
              <a:t>como</a:t>
            </a:r>
            <a:r>
              <a:rPr lang="en-US" sz="2000" dirty="0"/>
              <a:t> “a1”, los sensors para </a:t>
            </a:r>
            <a:r>
              <a:rPr lang="en-US" sz="2000" dirty="0" err="1"/>
              <a:t>el</a:t>
            </a:r>
            <a:r>
              <a:rPr lang="en-US" sz="2000" dirty="0"/>
              <a:t> </a:t>
            </a:r>
            <a:r>
              <a:rPr lang="en-US" sz="2000" dirty="0" err="1"/>
              <a:t>cilindro</a:t>
            </a:r>
            <a:r>
              <a:rPr lang="en-US" sz="2000" dirty="0"/>
              <a:t> B son </a:t>
            </a:r>
            <a:r>
              <a:rPr lang="en-US" sz="2000" dirty="0" err="1"/>
              <a:t>designados</a:t>
            </a:r>
            <a:r>
              <a:rPr lang="en-US" sz="2000" dirty="0"/>
              <a:t> de la </a:t>
            </a:r>
            <a:r>
              <a:rPr lang="en-US" sz="2000" dirty="0" err="1"/>
              <a:t>misma</a:t>
            </a:r>
            <a:r>
              <a:rPr lang="en-US" sz="2000" dirty="0"/>
              <a:t> </a:t>
            </a:r>
            <a:r>
              <a:rPr lang="en-US" sz="2000" dirty="0" err="1"/>
              <a:t>manera</a:t>
            </a:r>
            <a:r>
              <a:rPr lang="en-US" sz="2000" dirty="0"/>
              <a:t> </a:t>
            </a:r>
            <a:endParaRPr lang="es-MX" sz="2000" dirty="0"/>
          </a:p>
        </p:txBody>
      </p:sp>
      <p:pic>
        <p:nvPicPr>
          <p:cNvPr id="5" name="Picture 4" descr="Diagram&#10;&#10;Description automatically generated">
            <a:extLst>
              <a:ext uri="{FF2B5EF4-FFF2-40B4-BE49-F238E27FC236}">
                <a16:creationId xmlns:a16="http://schemas.microsoft.com/office/drawing/2014/main" id="{8B69AE87-3B14-4FA5-8D45-336CCF5FA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837" y="3919511"/>
            <a:ext cx="5347877" cy="2714396"/>
          </a:xfrm>
          <a:prstGeom prst="rect">
            <a:avLst/>
          </a:prstGeom>
        </p:spPr>
      </p:pic>
      <p:sp>
        <p:nvSpPr>
          <p:cNvPr id="7" name="TextBox 6">
            <a:extLst>
              <a:ext uri="{FF2B5EF4-FFF2-40B4-BE49-F238E27FC236}">
                <a16:creationId xmlns:a16="http://schemas.microsoft.com/office/drawing/2014/main" id="{8B6861F3-42C0-456F-8CBD-2D7F34EA1727}"/>
              </a:ext>
            </a:extLst>
          </p:cNvPr>
          <p:cNvSpPr txBox="1"/>
          <p:nvPr/>
        </p:nvSpPr>
        <p:spPr>
          <a:xfrm>
            <a:off x="6198637" y="3078351"/>
            <a:ext cx="5656802" cy="3570208"/>
          </a:xfrm>
          <a:prstGeom prst="rect">
            <a:avLst/>
          </a:prstGeom>
          <a:noFill/>
        </p:spPr>
        <p:txBody>
          <a:bodyPr wrap="square">
            <a:spAutoFit/>
          </a:bodyPr>
          <a:lstStyle/>
          <a:p>
            <a:pPr algn="l"/>
            <a:r>
              <a:rPr lang="en-US" sz="1200" b="1" i="0" u="none" strike="noStrike" baseline="0" dirty="0">
                <a:solidFill>
                  <a:srgbClr val="201F23"/>
                </a:solidFill>
                <a:latin typeface="Times New Roman" panose="02020603050405020304" pitchFamily="18" charset="0"/>
              </a:rPr>
              <a:t>1. </a:t>
            </a:r>
            <a:r>
              <a:rPr lang="en-US" sz="1800" b="1" i="0" u="none" strike="noStrike" baseline="0" dirty="0">
                <a:solidFill>
                  <a:srgbClr val="100F12"/>
                </a:solidFill>
                <a:latin typeface="Times New Roman" panose="02020603050405020304" pitchFamily="18" charset="0"/>
              </a:rPr>
              <a:t>A+ action generates sensor signal a</a:t>
            </a:r>
            <a:r>
              <a:rPr lang="en-US" sz="1200" b="1" i="0" u="none" strike="noStrike" baseline="0" dirty="0">
                <a:solidFill>
                  <a:srgbClr val="100F12"/>
                </a:solidFill>
                <a:latin typeface="Times New Roman" panose="02020603050405020304" pitchFamily="18" charset="0"/>
              </a:rPr>
              <a:t>1</a:t>
            </a:r>
            <a:r>
              <a:rPr lang="en-US" sz="1200" b="1" i="0" u="none" strike="noStrike" baseline="0" dirty="0">
                <a:solidFill>
                  <a:srgbClr val="424548"/>
                </a:solidFill>
                <a:latin typeface="Times New Roman" panose="02020603050405020304" pitchFamily="18" charset="0"/>
              </a:rPr>
              <a:t>, </a:t>
            </a:r>
            <a:r>
              <a:rPr lang="en-US" sz="1800" b="1" i="0" u="none" strike="noStrike" baseline="0" dirty="0">
                <a:solidFill>
                  <a:srgbClr val="201F23"/>
                </a:solidFill>
                <a:latin typeface="Times New Roman" panose="02020603050405020304" pitchFamily="18" charset="0"/>
              </a:rPr>
              <a:t>,</a:t>
            </a:r>
            <a:r>
              <a:rPr lang="en-US" b="1" dirty="0">
                <a:solidFill>
                  <a:srgbClr val="201F23"/>
                </a:solidFill>
                <a:latin typeface="Times New Roman" panose="02020603050405020304" pitchFamily="18" charset="0"/>
              </a:rPr>
              <a:t>w</a:t>
            </a:r>
            <a:r>
              <a:rPr lang="en-US" sz="1800" b="1" i="0" u="none" strike="noStrike" baseline="0" dirty="0">
                <a:solidFill>
                  <a:srgbClr val="201F23"/>
                </a:solidFill>
                <a:latin typeface="Times New Roman" panose="02020603050405020304" pitchFamily="18" charset="0"/>
              </a:rPr>
              <a:t>hich </a:t>
            </a:r>
            <a:r>
              <a:rPr lang="en-US" sz="1800" b="1" i="0" u="none" strike="noStrike" baseline="0" dirty="0">
                <a:solidFill>
                  <a:srgbClr val="100F12"/>
                </a:solidFill>
                <a:latin typeface="Times New Roman" panose="02020603050405020304" pitchFamily="18" charset="0"/>
              </a:rPr>
              <a:t>is used </a:t>
            </a:r>
            <a:r>
              <a:rPr lang="en-US" sz="1800" b="1" i="0" u="none" strike="noStrike" baseline="0" dirty="0">
                <a:solidFill>
                  <a:srgbClr val="201F23"/>
                </a:solidFill>
                <a:latin typeface="Times New Roman" panose="02020603050405020304" pitchFamily="18" charset="0"/>
              </a:rPr>
              <a:t>for </a:t>
            </a:r>
            <a:r>
              <a:rPr lang="en-US" sz="1800" b="1" i="0" u="none" strike="noStrike" baseline="0" dirty="0">
                <a:solidFill>
                  <a:srgbClr val="100F12"/>
                </a:solidFill>
                <a:latin typeface="Times New Roman" panose="02020603050405020304" pitchFamily="18" charset="0"/>
              </a:rPr>
              <a:t>B+ action. A+   genera  una </a:t>
            </a:r>
            <a:r>
              <a:rPr lang="en-US" sz="1800" b="1" i="0" u="none" strike="noStrike" baseline="0" dirty="0" err="1">
                <a:solidFill>
                  <a:srgbClr val="100F12"/>
                </a:solidFill>
                <a:latin typeface="Times New Roman" panose="02020603050405020304" pitchFamily="18" charset="0"/>
              </a:rPr>
              <a:t>señal</a:t>
            </a:r>
            <a:r>
              <a:rPr lang="en-US" sz="1800" b="1" i="0" u="none" strike="noStrike" baseline="0" dirty="0">
                <a:solidFill>
                  <a:srgbClr val="100F12"/>
                </a:solidFill>
                <a:latin typeface="Times New Roman" panose="02020603050405020304" pitchFamily="18" charset="0"/>
              </a:rPr>
              <a:t> a1. La </a:t>
            </a:r>
            <a:r>
              <a:rPr lang="en-US" sz="1800" b="1" i="0" u="none" strike="noStrike" baseline="0" dirty="0" err="1">
                <a:solidFill>
                  <a:srgbClr val="100F12"/>
                </a:solidFill>
                <a:latin typeface="Times New Roman" panose="02020603050405020304" pitchFamily="18" charset="0"/>
              </a:rPr>
              <a:t>cual</a:t>
            </a:r>
            <a:r>
              <a:rPr lang="en-US" sz="1800" b="1" i="0" u="none" strike="noStrike" baseline="0" dirty="0">
                <a:solidFill>
                  <a:srgbClr val="100F12"/>
                </a:solidFill>
                <a:latin typeface="Times New Roman" panose="02020603050405020304" pitchFamily="18" charset="0"/>
              </a:rPr>
              <a:t> es </a:t>
            </a:r>
            <a:r>
              <a:rPr lang="en-US" sz="1800" b="1" i="0" u="none" strike="noStrike" baseline="0" dirty="0" err="1">
                <a:solidFill>
                  <a:srgbClr val="100F12"/>
                </a:solidFill>
                <a:latin typeface="Times New Roman" panose="02020603050405020304" pitchFamily="18" charset="0"/>
              </a:rPr>
              <a:t>usada</a:t>
            </a:r>
            <a:r>
              <a:rPr lang="en-US" sz="1800" b="1" i="0" u="none" strike="noStrike" baseline="0" dirty="0">
                <a:solidFill>
                  <a:srgbClr val="100F12"/>
                </a:solidFill>
                <a:latin typeface="Times New Roman" panose="02020603050405020304" pitchFamily="18" charset="0"/>
              </a:rPr>
              <a:t> para </a:t>
            </a:r>
            <a:r>
              <a:rPr lang="en-US" sz="1800" b="1" i="0" u="none" strike="noStrike" baseline="0" dirty="0" err="1">
                <a:solidFill>
                  <a:srgbClr val="100F12"/>
                </a:solidFill>
                <a:latin typeface="Times New Roman" panose="02020603050405020304" pitchFamily="18" charset="0"/>
              </a:rPr>
              <a:t>activar</a:t>
            </a:r>
            <a:r>
              <a:rPr lang="en-US" sz="1800" b="1" i="0" u="none" strike="noStrike" baseline="0" dirty="0">
                <a:solidFill>
                  <a:srgbClr val="100F12"/>
                </a:solidFill>
                <a:latin typeface="Times New Roman" panose="02020603050405020304" pitchFamily="18" charset="0"/>
              </a:rPr>
              <a:t> B+</a:t>
            </a:r>
          </a:p>
          <a:p>
            <a:pPr algn="l"/>
            <a:r>
              <a:rPr lang="en-US" sz="1200" b="0" i="0" u="none" strike="noStrike" baseline="0" dirty="0">
                <a:solidFill>
                  <a:srgbClr val="100F12"/>
                </a:solidFill>
                <a:latin typeface="Times New Roman" panose="02020603050405020304" pitchFamily="18" charset="0"/>
              </a:rPr>
              <a:t>2 </a:t>
            </a:r>
            <a:r>
              <a:rPr lang="en-US" sz="1200" b="0" i="0" u="none" strike="noStrike" baseline="0" dirty="0">
                <a:solidFill>
                  <a:srgbClr val="303033"/>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B+ action generates </a:t>
            </a:r>
            <a:r>
              <a:rPr lang="en-US" sz="1800" b="1" i="0" u="none" strike="noStrike" baseline="0" dirty="0">
                <a:solidFill>
                  <a:srgbClr val="201F23"/>
                </a:solidFill>
                <a:latin typeface="Times New Roman" panose="02020603050405020304" pitchFamily="18" charset="0"/>
              </a:rPr>
              <a:t>sensor signal </a:t>
            </a:r>
            <a:r>
              <a:rPr lang="en-US" sz="1800" b="1" i="0" u="none" strike="noStrike" baseline="0" dirty="0">
                <a:solidFill>
                  <a:srgbClr val="100F12"/>
                </a:solidFill>
                <a:latin typeface="Times New Roman" panose="02020603050405020304" pitchFamily="18" charset="0"/>
              </a:rPr>
              <a:t>h</a:t>
            </a:r>
            <a:r>
              <a:rPr lang="en-US" sz="1050" b="1" i="0" u="none" strike="noStrike" baseline="0" dirty="0">
                <a:solidFill>
                  <a:srgbClr val="100F12"/>
                </a:solidFill>
                <a:latin typeface="Times New Roman" panose="02020603050405020304" pitchFamily="18" charset="0"/>
              </a:rPr>
              <a:t>1, </a:t>
            </a:r>
            <a:r>
              <a:rPr lang="en-US" b="1" dirty="0">
                <a:solidFill>
                  <a:srgbClr val="201F23"/>
                </a:solidFill>
                <a:latin typeface="Times New Roman" panose="02020603050405020304" pitchFamily="18" charset="0"/>
              </a:rPr>
              <a:t>wh</a:t>
            </a:r>
            <a:r>
              <a:rPr lang="en-US" sz="1800" b="1" i="0" u="none" strike="noStrike" baseline="0" dirty="0">
                <a:solidFill>
                  <a:srgbClr val="201F23"/>
                </a:solidFill>
                <a:latin typeface="Times New Roman" panose="02020603050405020304" pitchFamily="18" charset="0"/>
              </a:rPr>
              <a:t>ich </a:t>
            </a:r>
            <a:r>
              <a:rPr lang="en-US" sz="1800" b="1" i="0" u="none" strike="noStrike" baseline="0" dirty="0">
                <a:solidFill>
                  <a:srgbClr val="100F12"/>
                </a:solidFill>
                <a:latin typeface="Times New Roman" panose="02020603050405020304" pitchFamily="18" charset="0"/>
              </a:rPr>
              <a:t>is used for B- action. B+  genera una </a:t>
            </a:r>
            <a:r>
              <a:rPr lang="en-US" sz="1800" b="1" i="0" u="none" strike="noStrike" baseline="0" dirty="0" err="1">
                <a:solidFill>
                  <a:srgbClr val="100F12"/>
                </a:solidFill>
                <a:latin typeface="Times New Roman" panose="02020603050405020304" pitchFamily="18" charset="0"/>
              </a:rPr>
              <a:t>señal</a:t>
            </a:r>
            <a:r>
              <a:rPr lang="en-US" sz="1800" b="1" i="0" u="none" strike="noStrike" baseline="0" dirty="0">
                <a:solidFill>
                  <a:srgbClr val="100F12"/>
                </a:solidFill>
                <a:latin typeface="Times New Roman" panose="02020603050405020304" pitchFamily="18" charset="0"/>
              </a:rPr>
              <a:t> b1, la </a:t>
            </a:r>
            <a:r>
              <a:rPr lang="en-US" sz="1800" b="1" i="0" u="none" strike="noStrike" baseline="0" dirty="0" err="1">
                <a:solidFill>
                  <a:srgbClr val="100F12"/>
                </a:solidFill>
                <a:latin typeface="Times New Roman" panose="02020603050405020304" pitchFamily="18" charset="0"/>
              </a:rPr>
              <a:t>cual</a:t>
            </a:r>
            <a:r>
              <a:rPr lang="en-US" sz="1800" b="1" i="0" u="none" strike="noStrike" baseline="0" dirty="0">
                <a:solidFill>
                  <a:srgbClr val="100F12"/>
                </a:solidFill>
                <a:latin typeface="Times New Roman" panose="02020603050405020304" pitchFamily="18" charset="0"/>
              </a:rPr>
              <a:t> es </a:t>
            </a:r>
            <a:r>
              <a:rPr lang="en-US" sz="1800" b="1" i="0" u="none" strike="noStrike" baseline="0" dirty="0" err="1">
                <a:solidFill>
                  <a:srgbClr val="100F12"/>
                </a:solidFill>
                <a:latin typeface="Times New Roman" panose="02020603050405020304" pitchFamily="18" charset="0"/>
              </a:rPr>
              <a:t>usada</a:t>
            </a:r>
            <a:r>
              <a:rPr lang="en-US" sz="1800" b="1" i="0" u="none" strike="noStrike" baseline="0" dirty="0">
                <a:solidFill>
                  <a:srgbClr val="100F12"/>
                </a:solidFill>
                <a:latin typeface="Times New Roman" panose="02020603050405020304" pitchFamily="18" charset="0"/>
              </a:rPr>
              <a:t> para </a:t>
            </a:r>
            <a:r>
              <a:rPr lang="en-US" sz="1800" b="1" i="0" u="none" strike="noStrike" baseline="0" dirty="0" err="1">
                <a:solidFill>
                  <a:srgbClr val="100F12"/>
                </a:solidFill>
                <a:latin typeface="Times New Roman" panose="02020603050405020304" pitchFamily="18" charset="0"/>
              </a:rPr>
              <a:t>activar</a:t>
            </a:r>
            <a:r>
              <a:rPr lang="en-US" sz="1800" b="1" i="0" u="none" strike="noStrike" baseline="0" dirty="0">
                <a:solidFill>
                  <a:srgbClr val="100F12"/>
                </a:solidFill>
                <a:latin typeface="Times New Roman" panose="02020603050405020304" pitchFamily="18" charset="0"/>
              </a:rPr>
              <a:t> B-</a:t>
            </a:r>
          </a:p>
          <a:p>
            <a:pPr algn="l"/>
            <a:r>
              <a:rPr lang="en-US" sz="1800" b="0" i="0" u="none" strike="noStrike" baseline="0" dirty="0">
                <a:solidFill>
                  <a:srgbClr val="100F12"/>
                </a:solidFill>
                <a:latin typeface="Times New Roman" panose="02020603050405020304" pitchFamily="18" charset="0"/>
              </a:rPr>
              <a:t>3</a:t>
            </a:r>
            <a:r>
              <a:rPr lang="en-US" sz="1800" b="0" i="0" u="none" strike="noStrike" baseline="0" dirty="0">
                <a:solidFill>
                  <a:srgbClr val="303033"/>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B- action generates </a:t>
            </a:r>
            <a:r>
              <a:rPr lang="en-US" sz="1800" b="1" i="0" u="none" strike="noStrike" baseline="0" dirty="0">
                <a:solidFill>
                  <a:srgbClr val="201F23"/>
                </a:solidFill>
                <a:latin typeface="Times New Roman" panose="02020603050405020304" pitchFamily="18" charset="0"/>
              </a:rPr>
              <a:t>sensor signal </a:t>
            </a:r>
            <a:r>
              <a:rPr lang="en-US" sz="1800" b="1" i="0" u="none" strike="noStrike" baseline="0" dirty="0">
                <a:solidFill>
                  <a:srgbClr val="100F12"/>
                </a:solidFill>
                <a:latin typeface="Times New Roman" panose="02020603050405020304" pitchFamily="18" charset="0"/>
              </a:rPr>
              <a:t>ho, </a:t>
            </a:r>
            <a:r>
              <a:rPr lang="en-US" b="1" dirty="0">
                <a:solidFill>
                  <a:srgbClr val="201F23"/>
                </a:solidFill>
                <a:latin typeface="Times New Roman" panose="02020603050405020304" pitchFamily="18" charset="0"/>
              </a:rPr>
              <a:t>w</a:t>
            </a:r>
            <a:r>
              <a:rPr lang="en-US" sz="1800" b="1" i="0" u="none" strike="noStrike" baseline="0" dirty="0">
                <a:solidFill>
                  <a:srgbClr val="201F23"/>
                </a:solidFill>
                <a:latin typeface="Times New Roman" panose="02020603050405020304" pitchFamily="18" charset="0"/>
              </a:rPr>
              <a:t>hich </a:t>
            </a:r>
            <a:r>
              <a:rPr lang="en-US" sz="1600" b="0" i="0" u="none" strike="noStrike" baseline="0" dirty="0">
                <a:solidFill>
                  <a:srgbClr val="100F12"/>
                </a:solidFill>
                <a:latin typeface="Times New Roman" panose="02020603050405020304" pitchFamily="18" charset="0"/>
              </a:rPr>
              <a:t>is </a:t>
            </a:r>
            <a:r>
              <a:rPr lang="en-US" sz="1800" b="1" i="0" u="none" strike="noStrike" baseline="0" dirty="0">
                <a:solidFill>
                  <a:srgbClr val="100F12"/>
                </a:solidFill>
                <a:latin typeface="Times New Roman" panose="02020603050405020304" pitchFamily="18" charset="0"/>
              </a:rPr>
              <a:t>used for_&lt;\- action. B- genera una </a:t>
            </a:r>
            <a:r>
              <a:rPr lang="en-US" sz="1800" b="1" i="0" u="none" strike="noStrike" baseline="0" dirty="0" err="1">
                <a:solidFill>
                  <a:srgbClr val="100F12"/>
                </a:solidFill>
                <a:latin typeface="Times New Roman" panose="02020603050405020304" pitchFamily="18" charset="0"/>
              </a:rPr>
              <a:t>señal</a:t>
            </a:r>
            <a:r>
              <a:rPr lang="en-US" b="1" dirty="0">
                <a:solidFill>
                  <a:srgbClr val="100F12"/>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b0, la </a:t>
            </a:r>
            <a:r>
              <a:rPr lang="en-US" sz="1800" b="1" i="0" u="none" strike="noStrike" baseline="0" dirty="0" err="1">
                <a:solidFill>
                  <a:srgbClr val="100F12"/>
                </a:solidFill>
                <a:latin typeface="Times New Roman" panose="02020603050405020304" pitchFamily="18" charset="0"/>
              </a:rPr>
              <a:t>cual</a:t>
            </a:r>
            <a:r>
              <a:rPr lang="en-US" sz="1800" b="1" i="0" u="none" strike="noStrike" baseline="0" dirty="0">
                <a:solidFill>
                  <a:srgbClr val="100F12"/>
                </a:solidFill>
                <a:latin typeface="Times New Roman" panose="02020603050405020304" pitchFamily="18" charset="0"/>
              </a:rPr>
              <a:t>  es </a:t>
            </a:r>
            <a:r>
              <a:rPr lang="en-US" sz="1800" b="1" i="0" u="none" strike="noStrike" baseline="0" dirty="0" err="1">
                <a:solidFill>
                  <a:srgbClr val="100F12"/>
                </a:solidFill>
                <a:latin typeface="Times New Roman" panose="02020603050405020304" pitchFamily="18" charset="0"/>
              </a:rPr>
              <a:t>usada</a:t>
            </a:r>
            <a:r>
              <a:rPr lang="en-US" sz="1800" b="1" i="0" u="none" strike="noStrike" baseline="0" dirty="0">
                <a:solidFill>
                  <a:srgbClr val="100F12"/>
                </a:solidFill>
                <a:latin typeface="Times New Roman" panose="02020603050405020304" pitchFamily="18" charset="0"/>
              </a:rPr>
              <a:t> para </a:t>
            </a:r>
            <a:r>
              <a:rPr lang="en-US" sz="1800" b="1" i="0" u="none" strike="noStrike" baseline="0" dirty="0" err="1">
                <a:solidFill>
                  <a:srgbClr val="100F12"/>
                </a:solidFill>
                <a:latin typeface="Times New Roman" panose="02020603050405020304" pitchFamily="18" charset="0"/>
              </a:rPr>
              <a:t>activar</a:t>
            </a:r>
            <a:r>
              <a:rPr lang="en-US" sz="1800" b="1" i="0" u="none" strike="noStrike" baseline="0" dirty="0">
                <a:solidFill>
                  <a:srgbClr val="100F12"/>
                </a:solidFill>
                <a:latin typeface="Times New Roman" panose="02020603050405020304" pitchFamily="18" charset="0"/>
              </a:rPr>
              <a:t> A-</a:t>
            </a:r>
          </a:p>
          <a:p>
            <a:pPr algn="l"/>
            <a:r>
              <a:rPr lang="en-US" sz="1600" b="0" i="0" u="none" strike="noStrike" baseline="0" dirty="0">
                <a:solidFill>
                  <a:srgbClr val="303033"/>
                </a:solidFill>
                <a:latin typeface="Times New Roman" panose="02020603050405020304" pitchFamily="18" charset="0"/>
              </a:rPr>
              <a:t>4</a:t>
            </a:r>
            <a:r>
              <a:rPr lang="en-US" sz="1600" b="0" i="0" u="none" strike="noStrike" baseline="0" dirty="0">
                <a:solidFill>
                  <a:srgbClr val="100F12"/>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A- action generates sensor </a:t>
            </a:r>
            <a:r>
              <a:rPr lang="en-US" sz="1800" b="1" i="0" u="none" strike="noStrike" baseline="0" dirty="0">
                <a:solidFill>
                  <a:srgbClr val="201F23"/>
                </a:solidFill>
                <a:latin typeface="Times New Roman" panose="02020603050405020304" pitchFamily="18" charset="0"/>
              </a:rPr>
              <a:t>signal </a:t>
            </a:r>
            <a:r>
              <a:rPr lang="en-US" sz="2800" b="0" i="0" u="none" strike="noStrike" baseline="0" dirty="0" err="1">
                <a:solidFill>
                  <a:srgbClr val="201F23"/>
                </a:solidFill>
                <a:latin typeface="Times New Roman" panose="02020603050405020304" pitchFamily="18" charset="0"/>
              </a:rPr>
              <a:t>ao</a:t>
            </a:r>
            <a:r>
              <a:rPr lang="en-US" sz="2800" b="0" i="0" u="none" strike="noStrike" baseline="0" dirty="0">
                <a:solidFill>
                  <a:srgbClr val="201F23"/>
                </a:solidFill>
                <a:latin typeface="Times New Roman" panose="02020603050405020304" pitchFamily="18" charset="0"/>
              </a:rPr>
              <a:t>, </a:t>
            </a:r>
            <a:r>
              <a:rPr lang="en-US" b="1" dirty="0">
                <a:solidFill>
                  <a:srgbClr val="201F23"/>
                </a:solidFill>
                <a:latin typeface="Times New Roman" panose="02020603050405020304" pitchFamily="18" charset="0"/>
              </a:rPr>
              <a:t>w</a:t>
            </a:r>
            <a:r>
              <a:rPr lang="en-US" sz="1800" b="1" i="0" u="none" strike="noStrike" baseline="0" dirty="0">
                <a:solidFill>
                  <a:srgbClr val="100F12"/>
                </a:solidFill>
                <a:latin typeface="Times New Roman" panose="02020603050405020304" pitchFamily="18" charset="0"/>
              </a:rPr>
              <a:t>hich </a:t>
            </a:r>
            <a:r>
              <a:rPr lang="en-US" sz="1800" b="1" i="0" u="none" strike="noStrike" baseline="0" dirty="0">
                <a:solidFill>
                  <a:srgbClr val="201F23"/>
                </a:solidFill>
                <a:latin typeface="Times New Roman" panose="02020603050405020304" pitchFamily="18" charset="0"/>
              </a:rPr>
              <a:t>is </a:t>
            </a:r>
            <a:r>
              <a:rPr lang="en-US" sz="1800" b="1" i="0" u="none" strike="noStrike" baseline="0" dirty="0">
                <a:solidFill>
                  <a:srgbClr val="100F12"/>
                </a:solidFill>
                <a:latin typeface="Times New Roman" panose="02020603050405020304" pitchFamily="18" charset="0"/>
              </a:rPr>
              <a:t>used for A</a:t>
            </a:r>
            <a:r>
              <a:rPr lang="en-US" sz="1800" b="1" i="0" u="none" strike="noStrike" baseline="0" dirty="0">
                <a:solidFill>
                  <a:srgbClr val="303033"/>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action. A- genera  una </a:t>
            </a:r>
            <a:r>
              <a:rPr lang="en-US" sz="1800" b="1" i="0" u="none" strike="noStrike" baseline="0" dirty="0" err="1">
                <a:solidFill>
                  <a:srgbClr val="100F12"/>
                </a:solidFill>
                <a:latin typeface="Times New Roman" panose="02020603050405020304" pitchFamily="18" charset="0"/>
              </a:rPr>
              <a:t>señal</a:t>
            </a:r>
            <a:r>
              <a:rPr lang="en-US" sz="1800" b="1" i="0" u="none" strike="noStrike" baseline="0" dirty="0">
                <a:solidFill>
                  <a:srgbClr val="100F12"/>
                </a:solidFill>
                <a:latin typeface="Times New Roman" panose="02020603050405020304" pitchFamily="18" charset="0"/>
              </a:rPr>
              <a:t> a0 la </a:t>
            </a:r>
            <a:r>
              <a:rPr lang="en-US" sz="1800" b="1" i="0" u="none" strike="noStrike" baseline="0" dirty="0" err="1">
                <a:solidFill>
                  <a:srgbClr val="100F12"/>
                </a:solidFill>
                <a:latin typeface="Times New Roman" panose="02020603050405020304" pitchFamily="18" charset="0"/>
              </a:rPr>
              <a:t>cual</a:t>
            </a:r>
            <a:r>
              <a:rPr lang="en-US" sz="1800" b="1" i="0" u="none" strike="noStrike" baseline="0" dirty="0">
                <a:solidFill>
                  <a:srgbClr val="100F12"/>
                </a:solidFill>
                <a:latin typeface="Times New Roman" panose="02020603050405020304" pitchFamily="18" charset="0"/>
              </a:rPr>
              <a:t> es </a:t>
            </a:r>
            <a:r>
              <a:rPr lang="en-US" sz="1800" b="1" i="0" u="none" strike="noStrike" baseline="0" dirty="0" err="1">
                <a:solidFill>
                  <a:srgbClr val="100F12"/>
                </a:solidFill>
                <a:latin typeface="Times New Roman" panose="02020603050405020304" pitchFamily="18" charset="0"/>
              </a:rPr>
              <a:t>usada</a:t>
            </a:r>
            <a:r>
              <a:rPr lang="en-US" sz="1800" b="1" i="0" u="none" strike="noStrike" baseline="0" dirty="0">
                <a:solidFill>
                  <a:srgbClr val="100F12"/>
                </a:solidFill>
                <a:latin typeface="Times New Roman" panose="02020603050405020304" pitchFamily="18" charset="0"/>
              </a:rPr>
              <a:t> para </a:t>
            </a:r>
            <a:r>
              <a:rPr lang="en-US" sz="1800" b="1" i="0" u="none" strike="noStrike" baseline="0" dirty="0" err="1">
                <a:solidFill>
                  <a:srgbClr val="100F12"/>
                </a:solidFill>
                <a:latin typeface="Times New Roman" panose="02020603050405020304" pitchFamily="18" charset="0"/>
              </a:rPr>
              <a:t>generar</a:t>
            </a:r>
            <a:r>
              <a:rPr lang="en-US" sz="1800" b="1" i="0" u="none" strike="noStrike" baseline="0" dirty="0">
                <a:solidFill>
                  <a:srgbClr val="100F12"/>
                </a:solidFill>
                <a:latin typeface="Times New Roman" panose="02020603050405020304" pitchFamily="18" charset="0"/>
              </a:rPr>
              <a:t> A+</a:t>
            </a:r>
            <a:endParaRPr lang="es-MX" dirty="0"/>
          </a:p>
        </p:txBody>
      </p:sp>
    </p:spTree>
    <p:extLst>
      <p:ext uri="{BB962C8B-B14F-4D97-AF65-F5344CB8AC3E}">
        <p14:creationId xmlns:p14="http://schemas.microsoft.com/office/powerpoint/2010/main" val="3299468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E393-3CD1-420E-B68D-4BF286B0C2F4}"/>
              </a:ext>
            </a:extLst>
          </p:cNvPr>
          <p:cNvSpPr>
            <a:spLocks noGrp="1"/>
          </p:cNvSpPr>
          <p:nvPr>
            <p:ph type="title"/>
          </p:nvPr>
        </p:nvSpPr>
        <p:spPr/>
        <p:txBody>
          <a:bodyPr/>
          <a:lstStyle/>
          <a:p>
            <a:pPr algn="r"/>
            <a:r>
              <a:rPr lang="es-ES" dirty="0"/>
              <a:t>Circuito de Potencia</a:t>
            </a:r>
            <a:endParaRPr lang="es-MX" dirty="0"/>
          </a:p>
        </p:txBody>
      </p:sp>
      <p:sp>
        <p:nvSpPr>
          <p:cNvPr id="3" name="Content Placeholder 2">
            <a:extLst>
              <a:ext uri="{FF2B5EF4-FFF2-40B4-BE49-F238E27FC236}">
                <a16:creationId xmlns:a16="http://schemas.microsoft.com/office/drawing/2014/main" id="{B0C3CA2C-2548-411B-8987-0C288C242080}"/>
              </a:ext>
            </a:extLst>
          </p:cNvPr>
          <p:cNvSpPr>
            <a:spLocks noGrp="1"/>
          </p:cNvSpPr>
          <p:nvPr>
            <p:ph idx="1"/>
          </p:nvPr>
        </p:nvSpPr>
        <p:spPr/>
        <p:txBody>
          <a:bodyPr/>
          <a:lstStyle/>
          <a:p>
            <a:pPr marL="0" indent="0">
              <a:buNone/>
            </a:pPr>
            <a:r>
              <a:rPr lang="es-ES" dirty="0"/>
              <a:t>Para la parte de potencia es necesario seguir los siguientes pasos: </a:t>
            </a:r>
          </a:p>
          <a:p>
            <a:pPr marL="0" indent="0">
              <a:buNone/>
            </a:pPr>
            <a:endParaRPr lang="es-ES" dirty="0"/>
          </a:p>
          <a:p>
            <a:pPr marL="0" indent="0">
              <a:buNone/>
            </a:pPr>
            <a:r>
              <a:rPr lang="es-ES" dirty="0"/>
              <a:t>Definir el tipo de actuadores a emplear en el circuito </a:t>
            </a:r>
          </a:p>
          <a:p>
            <a:pPr marL="0" indent="0">
              <a:buNone/>
            </a:pPr>
            <a:r>
              <a:rPr lang="es-ES" dirty="0"/>
              <a:t>Incorporar los elementos de control final definidos (válvulas) </a:t>
            </a:r>
          </a:p>
          <a:p>
            <a:pPr marL="0" indent="0">
              <a:buNone/>
            </a:pPr>
            <a:r>
              <a:rPr lang="es-ES" dirty="0"/>
              <a:t>Establecer en caso de ser necesario posiciones de sensores o finales de carrera dimensionados en el circuito.</a:t>
            </a:r>
          </a:p>
          <a:p>
            <a:pPr marL="0" indent="0">
              <a:buNone/>
            </a:pPr>
            <a:endParaRPr lang="es-MX" dirty="0"/>
          </a:p>
        </p:txBody>
      </p:sp>
    </p:spTree>
    <p:extLst>
      <p:ext uri="{BB962C8B-B14F-4D97-AF65-F5344CB8AC3E}">
        <p14:creationId xmlns:p14="http://schemas.microsoft.com/office/powerpoint/2010/main" val="104810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DBA3-6710-46B9-9EA7-E20D7E9D2DA1}"/>
              </a:ext>
            </a:extLst>
          </p:cNvPr>
          <p:cNvSpPr>
            <a:spLocks noGrp="1"/>
          </p:cNvSpPr>
          <p:nvPr>
            <p:ph type="title"/>
          </p:nvPr>
        </p:nvSpPr>
        <p:spPr>
          <a:xfrm>
            <a:off x="912845" y="0"/>
            <a:ext cx="10515600" cy="1325563"/>
          </a:xfrm>
        </p:spPr>
        <p:txBody>
          <a:bodyPr/>
          <a:lstStyle/>
          <a:p>
            <a:pPr algn="r"/>
            <a:r>
              <a:rPr lang="es-ES" dirty="0"/>
              <a:t>Circuito de Control </a:t>
            </a:r>
            <a:endParaRPr lang="es-MX" dirty="0"/>
          </a:p>
        </p:txBody>
      </p:sp>
      <p:sp>
        <p:nvSpPr>
          <p:cNvPr id="3" name="Content Placeholder 2">
            <a:extLst>
              <a:ext uri="{FF2B5EF4-FFF2-40B4-BE49-F238E27FC236}">
                <a16:creationId xmlns:a16="http://schemas.microsoft.com/office/drawing/2014/main" id="{3E0A56EC-3462-4001-8E69-E11A391B1B7A}"/>
              </a:ext>
            </a:extLst>
          </p:cNvPr>
          <p:cNvSpPr>
            <a:spLocks noGrp="1"/>
          </p:cNvSpPr>
          <p:nvPr>
            <p:ph idx="1"/>
          </p:nvPr>
        </p:nvSpPr>
        <p:spPr>
          <a:xfrm>
            <a:off x="912845" y="1054358"/>
            <a:ext cx="10515600" cy="2575249"/>
          </a:xfrm>
        </p:spPr>
        <p:txBody>
          <a:bodyPr>
            <a:normAutofit/>
          </a:bodyPr>
          <a:lstStyle/>
          <a:p>
            <a:pPr marL="0" indent="0" algn="just">
              <a:buNone/>
            </a:pPr>
            <a:r>
              <a:rPr lang="es-MX" dirty="0"/>
              <a:t>Una vez establecido el diagrama de potencia, es necesario completar el circuito de control incorporando todos los sensores o finales de carrera dimensionados para el funcionamiento de los elementos de trabajo anexando siempre un botón de inicio y de seguridad para el circuito. </a:t>
            </a:r>
          </a:p>
          <a:p>
            <a:pPr marL="0" indent="0" algn="just">
              <a:buNone/>
            </a:pPr>
            <a:r>
              <a:rPr lang="es-MX" dirty="0"/>
              <a:t>De igual forma es necesario representar el esquema de actuación de los elementos de trabajo en un diagrama desplazamiento-fase</a:t>
            </a:r>
          </a:p>
        </p:txBody>
      </p:sp>
      <p:pic>
        <p:nvPicPr>
          <p:cNvPr id="5" name="Picture 4" descr="Diagram, engineering drawing&#10;&#10;Description automatically generated">
            <a:extLst>
              <a:ext uri="{FF2B5EF4-FFF2-40B4-BE49-F238E27FC236}">
                <a16:creationId xmlns:a16="http://schemas.microsoft.com/office/drawing/2014/main" id="{13B0CA09-489B-4480-8A3D-AA0E40EBC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3771648"/>
            <a:ext cx="7715689" cy="2731787"/>
          </a:xfrm>
          <a:prstGeom prst="rect">
            <a:avLst/>
          </a:prstGeom>
        </p:spPr>
      </p:pic>
    </p:spTree>
    <p:extLst>
      <p:ext uri="{BB962C8B-B14F-4D97-AF65-F5344CB8AC3E}">
        <p14:creationId xmlns:p14="http://schemas.microsoft.com/office/powerpoint/2010/main" val="1846942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9D790-7A10-4CD9-8C36-6748FDE2A28A}"/>
              </a:ext>
            </a:extLst>
          </p:cNvPr>
          <p:cNvSpPr>
            <a:spLocks noGrp="1"/>
          </p:cNvSpPr>
          <p:nvPr>
            <p:ph type="title"/>
          </p:nvPr>
        </p:nvSpPr>
        <p:spPr/>
        <p:txBody>
          <a:bodyPr/>
          <a:lstStyle/>
          <a:p>
            <a:r>
              <a:rPr lang="es-ES" dirty="0"/>
              <a:t>Ejercicio 2</a:t>
            </a:r>
            <a:endParaRPr lang="es-MX" dirty="0"/>
          </a:p>
        </p:txBody>
      </p:sp>
      <p:sp>
        <p:nvSpPr>
          <p:cNvPr id="3" name="Content Placeholder 2">
            <a:extLst>
              <a:ext uri="{FF2B5EF4-FFF2-40B4-BE49-F238E27FC236}">
                <a16:creationId xmlns:a16="http://schemas.microsoft.com/office/drawing/2014/main" id="{140E8C14-EFCE-455C-AD2A-1B62A530D4A7}"/>
              </a:ext>
            </a:extLst>
          </p:cNvPr>
          <p:cNvSpPr>
            <a:spLocks noGrp="1"/>
          </p:cNvSpPr>
          <p:nvPr>
            <p:ph idx="1"/>
          </p:nvPr>
        </p:nvSpPr>
        <p:spPr>
          <a:xfrm>
            <a:off x="838200" y="1253331"/>
            <a:ext cx="10515600" cy="4351338"/>
          </a:xfrm>
        </p:spPr>
        <p:txBody>
          <a:bodyPr/>
          <a:lstStyle/>
          <a:p>
            <a:pPr marL="0" indent="0" algn="just">
              <a:buNone/>
            </a:pPr>
            <a:r>
              <a:rPr lang="es-ES" dirty="0"/>
              <a:t>A través de la operación de un botón pulsador colocado en una válvula de control para flujo de aire comprimido, piezas de estampado metálico acostadas y ordenadas en forma aleatoria y transferidas a una segunda banda de transporte (Figura 2). El movimiento hacia adelante del vástago del pisto de simple efecto toma 0.4 s debiendo permanecer un tiempo de 10 s en </a:t>
            </a:r>
            <a:r>
              <a:rPr lang="es-ES"/>
              <a:t>dicha posición. </a:t>
            </a:r>
            <a:r>
              <a:rPr lang="es-ES" dirty="0"/>
              <a:t>Cuando el botón pulsador es liberado el vástago del pistón regresa a su posición inicial retraída. Un dispositivo de control de presión es colocado antes y después de la válvula de control.</a:t>
            </a:r>
            <a:endParaRPr lang="es-MX" dirty="0"/>
          </a:p>
        </p:txBody>
      </p:sp>
      <p:pic>
        <p:nvPicPr>
          <p:cNvPr id="4" name="Picture 3">
            <a:extLst>
              <a:ext uri="{FF2B5EF4-FFF2-40B4-BE49-F238E27FC236}">
                <a16:creationId xmlns:a16="http://schemas.microsoft.com/office/drawing/2014/main" id="{4A0D4959-4F90-47EF-A3D0-3A1D08D4D9EA}"/>
              </a:ext>
            </a:extLst>
          </p:cNvPr>
          <p:cNvPicPr>
            <a:picLocks noChangeAspect="1"/>
          </p:cNvPicPr>
          <p:nvPr/>
        </p:nvPicPr>
        <p:blipFill rotWithShape="1">
          <a:blip r:embed="rId2"/>
          <a:srcRect l="35510" t="53197" r="35179" b="13469"/>
          <a:stretch/>
        </p:blipFill>
        <p:spPr>
          <a:xfrm>
            <a:off x="4309187" y="4394717"/>
            <a:ext cx="3573625" cy="2286001"/>
          </a:xfrm>
          <a:prstGeom prst="rect">
            <a:avLst/>
          </a:prstGeom>
        </p:spPr>
      </p:pic>
    </p:spTree>
    <p:extLst>
      <p:ext uri="{BB962C8B-B14F-4D97-AF65-F5344CB8AC3E}">
        <p14:creationId xmlns:p14="http://schemas.microsoft.com/office/powerpoint/2010/main" val="1336008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7217-6387-4BDC-B408-37F82068DE87}"/>
              </a:ext>
            </a:extLst>
          </p:cNvPr>
          <p:cNvSpPr>
            <a:spLocks noGrp="1"/>
          </p:cNvSpPr>
          <p:nvPr>
            <p:ph type="title"/>
          </p:nvPr>
        </p:nvSpPr>
        <p:spPr>
          <a:xfrm>
            <a:off x="1026365" y="0"/>
            <a:ext cx="10515600" cy="1325563"/>
          </a:xfrm>
        </p:spPr>
        <p:txBody>
          <a:bodyPr/>
          <a:lstStyle/>
          <a:p>
            <a:r>
              <a:rPr lang="es-ES" dirty="0"/>
              <a:t>Ejercicio 3 </a:t>
            </a:r>
            <a:endParaRPr lang="es-MX" dirty="0"/>
          </a:p>
        </p:txBody>
      </p:sp>
      <p:sp>
        <p:nvSpPr>
          <p:cNvPr id="3" name="Content Placeholder 2">
            <a:extLst>
              <a:ext uri="{FF2B5EF4-FFF2-40B4-BE49-F238E27FC236}">
                <a16:creationId xmlns:a16="http://schemas.microsoft.com/office/drawing/2014/main" id="{E5DAAC1E-F9B0-46C5-B23C-6181CC4ABB5A}"/>
              </a:ext>
            </a:extLst>
          </p:cNvPr>
          <p:cNvSpPr>
            <a:spLocks noGrp="1"/>
          </p:cNvSpPr>
          <p:nvPr>
            <p:ph idx="1"/>
          </p:nvPr>
        </p:nvSpPr>
        <p:spPr>
          <a:xfrm>
            <a:off x="1026365" y="947187"/>
            <a:ext cx="10515600" cy="4351338"/>
          </a:xfrm>
        </p:spPr>
        <p:txBody>
          <a:bodyPr/>
          <a:lstStyle/>
          <a:p>
            <a:pPr marL="0" indent="0" algn="just">
              <a:buNone/>
            </a:pPr>
            <a:r>
              <a:rPr lang="es-ES" dirty="0"/>
              <a:t>Un dispositivo separador de paquetes alimenta paquetes postales de una banda de transporte inclinada hacia un dispositivo de rayos X para verificación de seguridad. Mediante la operación de un botón pulsador una retracción rápida del vástago del actuador de doble efecto es generado la cual ya soporta el paquete postal (Figura 3). Después de liberar el botón el pistón del actuador regresa lentamente. El regreso se encuentra condicionado a alcanzar una presión de 4 bar para que esto suceda. </a:t>
            </a:r>
            <a:endParaRPr lang="es-MX" dirty="0"/>
          </a:p>
        </p:txBody>
      </p:sp>
      <p:pic>
        <p:nvPicPr>
          <p:cNvPr id="7" name="Picture 6">
            <a:extLst>
              <a:ext uri="{FF2B5EF4-FFF2-40B4-BE49-F238E27FC236}">
                <a16:creationId xmlns:a16="http://schemas.microsoft.com/office/drawing/2014/main" id="{7F0FCC7D-80F5-41E6-9EB5-F3A4D58A189C}"/>
              </a:ext>
            </a:extLst>
          </p:cNvPr>
          <p:cNvPicPr>
            <a:picLocks noChangeAspect="1"/>
          </p:cNvPicPr>
          <p:nvPr/>
        </p:nvPicPr>
        <p:blipFill rotWithShape="1">
          <a:blip r:embed="rId2"/>
          <a:srcRect l="27168" t="30476" r="31888" b="15453"/>
          <a:stretch/>
        </p:blipFill>
        <p:spPr>
          <a:xfrm>
            <a:off x="4320072" y="3924211"/>
            <a:ext cx="3928187" cy="2918024"/>
          </a:xfrm>
          <a:prstGeom prst="rect">
            <a:avLst/>
          </a:prstGeom>
        </p:spPr>
      </p:pic>
    </p:spTree>
    <p:extLst>
      <p:ext uri="{BB962C8B-B14F-4D97-AF65-F5344CB8AC3E}">
        <p14:creationId xmlns:p14="http://schemas.microsoft.com/office/powerpoint/2010/main" val="3521426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DFF3-A18A-433A-B886-79D85655AD0C}"/>
              </a:ext>
            </a:extLst>
          </p:cNvPr>
          <p:cNvSpPr>
            <a:spLocks noGrp="1"/>
          </p:cNvSpPr>
          <p:nvPr>
            <p:ph type="title"/>
          </p:nvPr>
        </p:nvSpPr>
        <p:spPr/>
        <p:txBody>
          <a:bodyPr/>
          <a:lstStyle/>
          <a:p>
            <a:pPr algn="r"/>
            <a:r>
              <a:rPr lang="es-ES" dirty="0"/>
              <a:t>Ejercicio 4</a:t>
            </a:r>
            <a:endParaRPr lang="es-MX" dirty="0"/>
          </a:p>
        </p:txBody>
      </p:sp>
      <p:pic>
        <p:nvPicPr>
          <p:cNvPr id="5" name="Picture 4">
            <a:extLst>
              <a:ext uri="{FF2B5EF4-FFF2-40B4-BE49-F238E27FC236}">
                <a16:creationId xmlns:a16="http://schemas.microsoft.com/office/drawing/2014/main" id="{10C254C0-9F48-481E-BF30-CF3BD0309BF8}"/>
              </a:ext>
            </a:extLst>
          </p:cNvPr>
          <p:cNvPicPr>
            <a:picLocks noChangeAspect="1"/>
          </p:cNvPicPr>
          <p:nvPr/>
        </p:nvPicPr>
        <p:blipFill rotWithShape="1">
          <a:blip r:embed="rId2"/>
          <a:srcRect l="39194" t="17922" r="35403" b="18291"/>
          <a:stretch/>
        </p:blipFill>
        <p:spPr>
          <a:xfrm>
            <a:off x="2046011" y="1172497"/>
            <a:ext cx="3701646" cy="5228304"/>
          </a:xfrm>
          <a:prstGeom prst="rect">
            <a:avLst/>
          </a:prstGeom>
        </p:spPr>
      </p:pic>
      <p:sp>
        <p:nvSpPr>
          <p:cNvPr id="6" name="TextBox 5">
            <a:extLst>
              <a:ext uri="{FF2B5EF4-FFF2-40B4-BE49-F238E27FC236}">
                <a16:creationId xmlns:a16="http://schemas.microsoft.com/office/drawing/2014/main" id="{FF3221FD-1184-4658-95CB-7D1F71F80CEB}"/>
              </a:ext>
            </a:extLst>
          </p:cNvPr>
          <p:cNvSpPr txBox="1"/>
          <p:nvPr/>
        </p:nvSpPr>
        <p:spPr>
          <a:xfrm>
            <a:off x="8112785" y="2792362"/>
            <a:ext cx="3468642" cy="369332"/>
          </a:xfrm>
          <a:prstGeom prst="rect">
            <a:avLst/>
          </a:prstGeom>
          <a:noFill/>
        </p:spPr>
        <p:txBody>
          <a:bodyPr wrap="none" rtlCol="0">
            <a:spAutoFit/>
          </a:bodyPr>
          <a:lstStyle/>
          <a:p>
            <a:r>
              <a:rPr lang="es-ES" dirty="0"/>
              <a:t>1. Desarrollar el circuito neumático</a:t>
            </a:r>
            <a:endParaRPr lang="es-MX" dirty="0"/>
          </a:p>
        </p:txBody>
      </p:sp>
    </p:spTree>
    <p:extLst>
      <p:ext uri="{BB962C8B-B14F-4D97-AF65-F5344CB8AC3E}">
        <p14:creationId xmlns:p14="http://schemas.microsoft.com/office/powerpoint/2010/main" val="1624583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44A036-0AF8-433E-A5A2-27ACCED0A3E2}"/>
              </a:ext>
            </a:extLst>
          </p:cNvPr>
          <p:cNvPicPr>
            <a:picLocks noChangeAspect="1"/>
          </p:cNvPicPr>
          <p:nvPr/>
        </p:nvPicPr>
        <p:blipFill rotWithShape="1">
          <a:blip r:embed="rId2"/>
          <a:srcRect l="11291" t="30967" r="38307" b="18853"/>
          <a:stretch/>
        </p:blipFill>
        <p:spPr>
          <a:xfrm>
            <a:off x="2064774" y="1212121"/>
            <a:ext cx="8721213" cy="4883879"/>
          </a:xfrm>
          <a:prstGeom prst="rect">
            <a:avLst/>
          </a:prstGeom>
        </p:spPr>
      </p:pic>
    </p:spTree>
    <p:extLst>
      <p:ext uri="{BB962C8B-B14F-4D97-AF65-F5344CB8AC3E}">
        <p14:creationId xmlns:p14="http://schemas.microsoft.com/office/powerpoint/2010/main" val="2597698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0811-8FA7-4C60-B096-38D875D19774}"/>
              </a:ext>
            </a:extLst>
          </p:cNvPr>
          <p:cNvSpPr>
            <a:spLocks noGrp="1"/>
          </p:cNvSpPr>
          <p:nvPr>
            <p:ph type="title"/>
          </p:nvPr>
        </p:nvSpPr>
        <p:spPr/>
        <p:txBody>
          <a:bodyPr/>
          <a:lstStyle/>
          <a:p>
            <a:pPr algn="r"/>
            <a:r>
              <a:rPr lang="es-ES" dirty="0"/>
              <a:t>Método Cascada para conflicto de señales </a:t>
            </a:r>
            <a:endParaRPr lang="es-MX" dirty="0"/>
          </a:p>
        </p:txBody>
      </p:sp>
      <p:sp>
        <p:nvSpPr>
          <p:cNvPr id="3" name="Content Placeholder 2">
            <a:extLst>
              <a:ext uri="{FF2B5EF4-FFF2-40B4-BE49-F238E27FC236}">
                <a16:creationId xmlns:a16="http://schemas.microsoft.com/office/drawing/2014/main" id="{0F4647E6-7F93-40D8-B541-89E89A06F1C2}"/>
              </a:ext>
            </a:extLst>
          </p:cNvPr>
          <p:cNvSpPr>
            <a:spLocks noGrp="1"/>
          </p:cNvSpPr>
          <p:nvPr>
            <p:ph idx="1"/>
          </p:nvPr>
        </p:nvSpPr>
        <p:spPr/>
        <p:txBody>
          <a:bodyPr>
            <a:normAutofit fontScale="47500" lnSpcReduction="20000"/>
          </a:bodyPr>
          <a:lstStyle/>
          <a:p>
            <a:pPr marL="514350" indent="-514350">
              <a:buAutoNum type="arabicPeriod"/>
            </a:pPr>
            <a:r>
              <a:rPr lang="es-MX" dirty="0"/>
              <a:t>Representar la tarea de control empleando forma </a:t>
            </a:r>
            <a:r>
              <a:rPr lang="es-MX" dirty="0" err="1"/>
              <a:t>notacional</a:t>
            </a:r>
            <a:r>
              <a:rPr lang="es-MX" dirty="0"/>
              <a:t>.+:</a:t>
            </a:r>
          </a:p>
          <a:p>
            <a:pPr marL="0" indent="0">
              <a:buNone/>
            </a:pPr>
            <a:r>
              <a:rPr lang="es-MX" dirty="0"/>
              <a:t>	A-: el retroceso de A genera una señal a0 ,empleada para activar 	B</a:t>
            </a:r>
          </a:p>
          <a:p>
            <a:pPr marL="0" indent="0">
              <a:buNone/>
            </a:pPr>
            <a:r>
              <a:rPr lang="es-MX" dirty="0"/>
              <a:t>	B-: El retroceso de B genera una señal B0 para avanzar A.	</a:t>
            </a:r>
          </a:p>
          <a:p>
            <a:pPr marL="0" indent="0">
              <a:buNone/>
            </a:pPr>
            <a:r>
              <a:rPr lang="es-MX" dirty="0"/>
              <a:t>2. Circuito de poder. </a:t>
            </a:r>
          </a:p>
          <a:p>
            <a:pPr marL="0" indent="0">
              <a:buNone/>
            </a:pPr>
            <a:r>
              <a:rPr lang="es-MX" dirty="0"/>
              <a:t>	Definir el circuito de poder para cada paso involucrado en la acción a realizar por cada actuador.</a:t>
            </a:r>
          </a:p>
          <a:p>
            <a:pPr marL="0" indent="0">
              <a:buNone/>
            </a:pPr>
            <a:r>
              <a:rPr lang="es-MX" dirty="0"/>
              <a:t>	Mostrar los actuadores a ser activados.</a:t>
            </a:r>
          </a:p>
          <a:p>
            <a:pPr marL="0" indent="0">
              <a:buNone/>
            </a:pPr>
            <a:r>
              <a:rPr lang="es-MX" dirty="0"/>
              <a:t>	Representar la secuencia de control requerida. </a:t>
            </a:r>
          </a:p>
          <a:p>
            <a:pPr marL="0" indent="0">
              <a:buNone/>
            </a:pPr>
            <a:r>
              <a:rPr lang="es-MX" dirty="0"/>
              <a:t>	Representar los finales de carrera o sensores requeridos para los estados de actuación definidos.</a:t>
            </a:r>
          </a:p>
          <a:p>
            <a:pPr marL="0" indent="0">
              <a:buNone/>
            </a:pPr>
            <a:r>
              <a:rPr lang="es-MX" dirty="0"/>
              <a:t>3. Circuito de control </a:t>
            </a:r>
          </a:p>
          <a:p>
            <a:pPr marL="0" indent="0">
              <a:buNone/>
            </a:pPr>
            <a:r>
              <a:rPr lang="es-MX" dirty="0"/>
              <a:t>	Completar el circuito de control </a:t>
            </a:r>
          </a:p>
          <a:p>
            <a:pPr marL="0" indent="0">
              <a:buNone/>
            </a:pPr>
            <a:r>
              <a:rPr lang="es-MX" dirty="0"/>
              <a:t>	Incorporar todos los sensores y los botones de arranque requeridos para la secuencia de control </a:t>
            </a:r>
          </a:p>
          <a:p>
            <a:pPr marL="0" indent="0">
              <a:buNone/>
            </a:pPr>
            <a:r>
              <a:rPr lang="es-MX" dirty="0"/>
              <a:t>	Representar los sensores en su estado de actuación inicial </a:t>
            </a:r>
          </a:p>
          <a:p>
            <a:pPr marL="0" indent="0">
              <a:buNone/>
            </a:pPr>
            <a:r>
              <a:rPr lang="es-MX" dirty="0"/>
              <a:t>	Analizar el circuito en búsqueda de problemas de señal.</a:t>
            </a:r>
          </a:p>
          <a:p>
            <a:pPr marL="0" indent="0">
              <a:buNone/>
            </a:pPr>
            <a:r>
              <a:rPr lang="es-MX" dirty="0"/>
              <a:t>	Cuando el botón pulsador START en iniciado una señal es enviada al primer actuador para su activación </a:t>
            </a:r>
          </a:p>
          <a:p>
            <a:pPr marL="0" indent="0">
              <a:buNone/>
            </a:pPr>
            <a:r>
              <a:rPr lang="es-MX" dirty="0"/>
              <a:t>	Verificar conflictos de señal. </a:t>
            </a:r>
          </a:p>
          <a:p>
            <a:pPr marL="0" indent="0">
              <a:buNone/>
            </a:pPr>
            <a:r>
              <a:rPr lang="es-MX" dirty="0"/>
              <a:t>4. Análisis del circuito de control .</a:t>
            </a:r>
          </a:p>
          <a:p>
            <a:pPr marL="0" indent="0">
              <a:buNone/>
            </a:pPr>
            <a:endParaRPr lang="es-MX" dirty="0"/>
          </a:p>
          <a:p>
            <a:pPr marL="0" indent="0">
              <a:buNone/>
            </a:pPr>
            <a:endParaRPr lang="es-MX" dirty="0"/>
          </a:p>
        </p:txBody>
      </p:sp>
    </p:spTree>
    <p:extLst>
      <p:ext uri="{BB962C8B-B14F-4D97-AF65-F5344CB8AC3E}">
        <p14:creationId xmlns:p14="http://schemas.microsoft.com/office/powerpoint/2010/main" val="2941759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8757-416C-46E0-8E58-D41B85E6B8F4}"/>
              </a:ext>
            </a:extLst>
          </p:cNvPr>
          <p:cNvSpPr>
            <a:spLocks noGrp="1"/>
          </p:cNvSpPr>
          <p:nvPr>
            <p:ph type="title"/>
          </p:nvPr>
        </p:nvSpPr>
        <p:spPr/>
        <p:txBody>
          <a:bodyPr/>
          <a:lstStyle/>
          <a:p>
            <a:pPr algn="r"/>
            <a:r>
              <a:rPr lang="es-ES" dirty="0"/>
              <a:t>Eliminación de los conflictos de señal </a:t>
            </a:r>
            <a:endParaRPr lang="es-MX" dirty="0"/>
          </a:p>
        </p:txBody>
      </p:sp>
      <p:sp>
        <p:nvSpPr>
          <p:cNvPr id="3" name="Content Placeholder 2">
            <a:extLst>
              <a:ext uri="{FF2B5EF4-FFF2-40B4-BE49-F238E27FC236}">
                <a16:creationId xmlns:a16="http://schemas.microsoft.com/office/drawing/2014/main" id="{A2E773BC-D40B-4A69-8DFF-109FDE076D45}"/>
              </a:ext>
            </a:extLst>
          </p:cNvPr>
          <p:cNvSpPr>
            <a:spLocks noGrp="1"/>
          </p:cNvSpPr>
          <p:nvPr>
            <p:ph idx="1"/>
          </p:nvPr>
        </p:nvSpPr>
        <p:spPr/>
        <p:txBody>
          <a:bodyPr>
            <a:normAutofit lnSpcReduction="10000"/>
          </a:bodyPr>
          <a:lstStyle/>
          <a:p>
            <a:pPr marL="514350" indent="-514350">
              <a:buAutoNum type="arabicPeriod"/>
            </a:pPr>
            <a:r>
              <a:rPr lang="es-ES" dirty="0"/>
              <a:t>Establecer rodillos abatibles. </a:t>
            </a:r>
          </a:p>
          <a:p>
            <a:pPr marL="514350" indent="-514350" algn="just">
              <a:buAutoNum type="arabicPeriod"/>
            </a:pPr>
            <a:r>
              <a:rPr lang="es-ES" dirty="0"/>
              <a:t>Método de cascada. En este método, la secuencia de operaciones de los cilindros (digamos, A + B + B-A-) se puede dividir en un número apropiado de grupos de tal manera que no haya posibilidad de señales en conflictos. Si las operaciones A + y A- están en un grupo, entonces existe la posibilidad de señales que aparecen simultáneamente en ambos extremos del elemento de control final que controlan el cilindro A, que es un estado de conflicto de señal. Similar es el caso de B + y B-, C + y C-,etc. operaciones. Por lo tanto, la secuencia de operaciones se oculta de tal manera que A + y A- caen en diferentes grupos, B+ y B- caen en diferentes grupos, y así sucesivamente. </a:t>
            </a:r>
          </a:p>
        </p:txBody>
      </p:sp>
    </p:spTree>
    <p:extLst>
      <p:ext uri="{BB962C8B-B14F-4D97-AF65-F5344CB8AC3E}">
        <p14:creationId xmlns:p14="http://schemas.microsoft.com/office/powerpoint/2010/main" val="118972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F7BE-66AA-4408-ADF9-625A7DB3699F}"/>
              </a:ext>
            </a:extLst>
          </p:cNvPr>
          <p:cNvSpPr>
            <a:spLocks noGrp="1"/>
          </p:cNvSpPr>
          <p:nvPr>
            <p:ph type="title"/>
          </p:nvPr>
        </p:nvSpPr>
        <p:spPr/>
        <p:txBody>
          <a:bodyPr/>
          <a:lstStyle/>
          <a:p>
            <a:pPr algn="r"/>
            <a:r>
              <a:rPr lang="es-MX" dirty="0"/>
              <a:t>Ventajas</a:t>
            </a:r>
          </a:p>
        </p:txBody>
      </p:sp>
      <p:sp>
        <p:nvSpPr>
          <p:cNvPr id="3" name="Content Placeholder 2">
            <a:extLst>
              <a:ext uri="{FF2B5EF4-FFF2-40B4-BE49-F238E27FC236}">
                <a16:creationId xmlns:a16="http://schemas.microsoft.com/office/drawing/2014/main" id="{4F8A78B7-750F-4029-AEC5-31D1BAC66CA5}"/>
              </a:ext>
            </a:extLst>
          </p:cNvPr>
          <p:cNvSpPr>
            <a:spLocks noGrp="1"/>
          </p:cNvSpPr>
          <p:nvPr>
            <p:ph idx="1"/>
          </p:nvPr>
        </p:nvSpPr>
        <p:spPr/>
        <p:txBody>
          <a:bodyPr>
            <a:normAutofit fontScale="92500"/>
          </a:bodyPr>
          <a:lstStyle/>
          <a:p>
            <a:pPr algn="just"/>
            <a:r>
              <a:rPr lang="es-ES" dirty="0"/>
              <a:t>Bajo coste de sus componentes,</a:t>
            </a:r>
          </a:p>
          <a:p>
            <a:pPr algn="just"/>
            <a:r>
              <a:rPr lang="es-ES" dirty="0"/>
              <a:t>Facilidad de diseño e implementación</a:t>
            </a:r>
          </a:p>
          <a:p>
            <a:pPr algn="just"/>
            <a:r>
              <a:rPr lang="es-ES" dirty="0"/>
              <a:t>Bajo par o la fuerza escasa que puede desarrollar a las bajas presiones con que trabaja (típico 6 bar) lo que constituye un factor de seguridad.</a:t>
            </a:r>
          </a:p>
          <a:p>
            <a:pPr algn="just"/>
            <a:r>
              <a:rPr lang="es-MX" dirty="0"/>
              <a:t>Riesgo nulo de explosión</a:t>
            </a:r>
          </a:p>
          <a:p>
            <a:pPr algn="just"/>
            <a:r>
              <a:rPr lang="es-ES" dirty="0"/>
              <a:t>Conversión fácil al movimiento giratorio así como al lineal</a:t>
            </a:r>
          </a:p>
          <a:p>
            <a:pPr algn="just"/>
            <a:r>
              <a:rPr lang="es-ES" dirty="0"/>
              <a:t>Posibilidad de transmitir energía a grandes distancias</a:t>
            </a:r>
          </a:p>
          <a:p>
            <a:pPr algn="just"/>
            <a:r>
              <a:rPr lang="es-ES" dirty="0"/>
              <a:t>Construcción y mantenimiento fáciles</a:t>
            </a:r>
          </a:p>
          <a:p>
            <a:pPr algn="just"/>
            <a:r>
              <a:rPr lang="es-ES" dirty="0"/>
              <a:t>Economía en las aplicaciones</a:t>
            </a:r>
          </a:p>
          <a:p>
            <a:pPr algn="just"/>
            <a:endParaRPr lang="es-MX" dirty="0"/>
          </a:p>
        </p:txBody>
      </p:sp>
    </p:spTree>
    <p:extLst>
      <p:ext uri="{BB962C8B-B14F-4D97-AF65-F5344CB8AC3E}">
        <p14:creationId xmlns:p14="http://schemas.microsoft.com/office/powerpoint/2010/main" val="903004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AC0B-5500-4DE8-B0F8-9B4BAA51C614}"/>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E2AEB2BA-9C2A-4DD5-9AB2-0EB661AF6524}"/>
              </a:ext>
            </a:extLst>
          </p:cNvPr>
          <p:cNvSpPr>
            <a:spLocks noGrp="1"/>
          </p:cNvSpPr>
          <p:nvPr>
            <p:ph idx="1"/>
          </p:nvPr>
        </p:nvSpPr>
        <p:spPr/>
        <p:txBody>
          <a:bodyPr/>
          <a:lstStyle/>
          <a:p>
            <a:pPr marL="514350" indent="-514350">
              <a:buAutoNum type="arabicPeriod"/>
            </a:pPr>
            <a:r>
              <a:rPr lang="es-ES" dirty="0"/>
              <a:t>Dividir las secuencias en Grupos. </a:t>
            </a:r>
          </a:p>
          <a:p>
            <a:pPr marL="514350" indent="-514350" algn="just">
              <a:buAutoNum type="arabicPeriod"/>
            </a:pPr>
            <a:r>
              <a:rPr lang="es-ES" dirty="0"/>
              <a:t>El siguiente requisito del método en cascada es dividir la fuente de alimentación para el circuito de control en el mismo número de grupos que para la secuencia de operaciones de tal manera que en cualquier momento dado, sólo un grupo "tendrá suministro" con todos los demás grupos conectados al escape. Mediante la interconexión adecuada de válvulas de 5/2, la fuente de alimentación se puede dividir en dos, tres, cuatro o más grupos.</a:t>
            </a:r>
            <a:endParaRPr lang="es-MX" dirty="0"/>
          </a:p>
        </p:txBody>
      </p:sp>
    </p:spTree>
    <p:extLst>
      <p:ext uri="{BB962C8B-B14F-4D97-AF65-F5344CB8AC3E}">
        <p14:creationId xmlns:p14="http://schemas.microsoft.com/office/powerpoint/2010/main" val="1908607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4DA4CC8-EE2E-D678-E1A5-19806A50A92E}"/>
              </a:ext>
            </a:extLst>
          </p:cNvPr>
          <p:cNvPicPr>
            <a:picLocks noChangeAspect="1"/>
          </p:cNvPicPr>
          <p:nvPr/>
        </p:nvPicPr>
        <p:blipFill>
          <a:blip r:embed="rId2"/>
          <a:stretch>
            <a:fillRect/>
          </a:stretch>
        </p:blipFill>
        <p:spPr>
          <a:xfrm>
            <a:off x="2858407" y="901010"/>
            <a:ext cx="5483159" cy="6628795"/>
          </a:xfrm>
          <a:prstGeom prst="rect">
            <a:avLst/>
          </a:prstGeom>
        </p:spPr>
      </p:pic>
      <p:sp>
        <p:nvSpPr>
          <p:cNvPr id="5" name="CuadroTexto 4">
            <a:extLst>
              <a:ext uri="{FF2B5EF4-FFF2-40B4-BE49-F238E27FC236}">
                <a16:creationId xmlns:a16="http://schemas.microsoft.com/office/drawing/2014/main" id="{B6E19E63-0CAE-63F1-C3D0-753C836C73C4}"/>
              </a:ext>
            </a:extLst>
          </p:cNvPr>
          <p:cNvSpPr txBox="1"/>
          <p:nvPr/>
        </p:nvSpPr>
        <p:spPr>
          <a:xfrm>
            <a:off x="2667000" y="193124"/>
            <a:ext cx="6857999" cy="707886"/>
          </a:xfrm>
          <a:prstGeom prst="rect">
            <a:avLst/>
          </a:prstGeom>
          <a:noFill/>
        </p:spPr>
        <p:txBody>
          <a:bodyPr wrap="square" rtlCol="0">
            <a:spAutoFit/>
          </a:bodyPr>
          <a:lstStyle/>
          <a:p>
            <a:r>
              <a:rPr lang="es-ES" sz="4000" dirty="0"/>
              <a:t>Solución  con método cascada </a:t>
            </a:r>
            <a:endParaRPr lang="es-MX" sz="4000" dirty="0"/>
          </a:p>
        </p:txBody>
      </p:sp>
    </p:spTree>
    <p:extLst>
      <p:ext uri="{BB962C8B-B14F-4D97-AF65-F5344CB8AC3E}">
        <p14:creationId xmlns:p14="http://schemas.microsoft.com/office/powerpoint/2010/main" val="297455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4A5200-535F-42C5-551F-4C4A26569828}"/>
              </a:ext>
            </a:extLst>
          </p:cNvPr>
          <p:cNvSpPr>
            <a:spLocks noGrp="1"/>
          </p:cNvSpPr>
          <p:nvPr>
            <p:ph type="title"/>
          </p:nvPr>
        </p:nvSpPr>
        <p:spPr>
          <a:xfrm>
            <a:off x="838200" y="365125"/>
            <a:ext cx="10890380" cy="1325563"/>
          </a:xfrm>
        </p:spPr>
        <p:txBody>
          <a:bodyPr>
            <a:normAutofit fontScale="90000"/>
          </a:bodyPr>
          <a:lstStyle/>
          <a:p>
            <a:pPr algn="just"/>
            <a:r>
              <a:rPr lang="es-ES" dirty="0"/>
              <a:t>Desarrollar el siguiente circuito con método cascada incluyendo su diagrama de desplazamiento-fase</a:t>
            </a:r>
            <a:endParaRPr lang="es-MX" dirty="0"/>
          </a:p>
        </p:txBody>
      </p:sp>
      <p:pic>
        <p:nvPicPr>
          <p:cNvPr id="4" name="Imagen 3">
            <a:extLst>
              <a:ext uri="{FF2B5EF4-FFF2-40B4-BE49-F238E27FC236}">
                <a16:creationId xmlns:a16="http://schemas.microsoft.com/office/drawing/2014/main" id="{F90F2020-44E4-ED13-8FFB-E9E26D9EBDF6}"/>
              </a:ext>
            </a:extLst>
          </p:cNvPr>
          <p:cNvPicPr>
            <a:picLocks noChangeAspect="1"/>
          </p:cNvPicPr>
          <p:nvPr/>
        </p:nvPicPr>
        <p:blipFill rotWithShape="1">
          <a:blip r:embed="rId2"/>
          <a:srcRect l="56479" t="34829" r="3189" b="17279"/>
          <a:stretch/>
        </p:blipFill>
        <p:spPr>
          <a:xfrm>
            <a:off x="2435289" y="1690688"/>
            <a:ext cx="7473821" cy="4992002"/>
          </a:xfrm>
          <a:prstGeom prst="rect">
            <a:avLst/>
          </a:prstGeom>
        </p:spPr>
      </p:pic>
    </p:spTree>
    <p:extLst>
      <p:ext uri="{BB962C8B-B14F-4D97-AF65-F5344CB8AC3E}">
        <p14:creationId xmlns:p14="http://schemas.microsoft.com/office/powerpoint/2010/main" val="1862313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91E63-970F-3F7D-6398-FF6E69E170B0}"/>
              </a:ext>
            </a:extLst>
          </p:cNvPr>
          <p:cNvSpPr>
            <a:spLocks noGrp="1"/>
          </p:cNvSpPr>
          <p:nvPr>
            <p:ph type="title"/>
          </p:nvPr>
        </p:nvSpPr>
        <p:spPr>
          <a:xfrm>
            <a:off x="9007151" y="264821"/>
            <a:ext cx="2464837" cy="1325563"/>
          </a:xfrm>
        </p:spPr>
        <p:txBody>
          <a:bodyPr/>
          <a:lstStyle/>
          <a:p>
            <a:r>
              <a:rPr lang="es-ES" dirty="0"/>
              <a:t>Solución </a:t>
            </a:r>
            <a:endParaRPr lang="es-MX" dirty="0"/>
          </a:p>
        </p:txBody>
      </p:sp>
      <p:pic>
        <p:nvPicPr>
          <p:cNvPr id="4" name="Imagen 3">
            <a:extLst>
              <a:ext uri="{FF2B5EF4-FFF2-40B4-BE49-F238E27FC236}">
                <a16:creationId xmlns:a16="http://schemas.microsoft.com/office/drawing/2014/main" id="{04DDFBCE-42CF-5DAA-6509-1636DC138276}"/>
              </a:ext>
            </a:extLst>
          </p:cNvPr>
          <p:cNvPicPr>
            <a:picLocks noChangeAspect="1"/>
          </p:cNvPicPr>
          <p:nvPr/>
        </p:nvPicPr>
        <p:blipFill rotWithShape="1">
          <a:blip r:embed="rId2"/>
          <a:srcRect r="12093" b="19068"/>
          <a:stretch/>
        </p:blipFill>
        <p:spPr>
          <a:xfrm>
            <a:off x="1663992" y="681037"/>
            <a:ext cx="7461347" cy="5912142"/>
          </a:xfrm>
          <a:prstGeom prst="rect">
            <a:avLst/>
          </a:prstGeom>
        </p:spPr>
      </p:pic>
    </p:spTree>
    <p:extLst>
      <p:ext uri="{BB962C8B-B14F-4D97-AF65-F5344CB8AC3E}">
        <p14:creationId xmlns:p14="http://schemas.microsoft.com/office/powerpoint/2010/main" val="3235988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7031-9D80-4312-A401-51E31CDE3C98}"/>
              </a:ext>
            </a:extLst>
          </p:cNvPr>
          <p:cNvSpPr>
            <a:spLocks noGrp="1"/>
          </p:cNvSpPr>
          <p:nvPr>
            <p:ph type="title"/>
          </p:nvPr>
        </p:nvSpPr>
        <p:spPr/>
        <p:txBody>
          <a:bodyPr/>
          <a:lstStyle/>
          <a:p>
            <a:pPr algn="r"/>
            <a:r>
              <a:rPr lang="es-MX" dirty="0"/>
              <a:t>Cálculo de los cilindros neumáticos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5D32D6-227F-424F-894F-4EACE4FCE13C}"/>
                  </a:ext>
                </a:extLst>
              </p:cNvPr>
              <p:cNvSpPr>
                <a:spLocks noGrp="1"/>
              </p:cNvSpPr>
              <p:nvPr>
                <p:ph idx="1"/>
              </p:nvPr>
            </p:nvSpPr>
            <p:spPr/>
            <p:txBody>
              <a:bodyPr/>
              <a:lstStyle/>
              <a:p>
                <a:pPr marL="0" indent="0" algn="just">
                  <a:buNone/>
                </a:pPr>
                <a:r>
                  <a:rPr lang="es-ES" dirty="0"/>
                  <a:t>La fuerza del cilindro es una función del diámetro del cilindro, de la presión del aire y del roce del émbolo, que depende de la velocidad del émbolo y que se toma en el momento de arranque. La fuerza que el aire ejerce sobre el pistón es:</a:t>
                </a:r>
              </a:p>
              <a:p>
                <a:pPr marL="0" indent="0" algn="just">
                  <a:buNone/>
                </a:pPr>
                <a:endParaRPr lang="es-ES" dirty="0"/>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𝐹</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𝑎𝑖𝑟𝑒</m:t>
                          </m:r>
                        </m:sub>
                      </m:sSub>
                      <m:r>
                        <a:rPr lang="es-ES" b="0" i="1" smtClean="0">
                          <a:latin typeface="Cambria Math" panose="02040503050406030204" pitchFamily="18" charset="0"/>
                        </a:rPr>
                        <m:t>∗</m:t>
                      </m:r>
                      <m:r>
                        <a:rPr lang="es-ES" b="0" i="1" smtClean="0">
                          <a:latin typeface="Cambria Math" panose="02040503050406030204" pitchFamily="18" charset="0"/>
                        </a:rPr>
                        <m:t>𝐴𝑟𝑒𝑎</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𝑝𝑖𝑠𝑡𝑜𝑛</m:t>
                      </m:r>
                    </m:oMath>
                  </m:oMathPara>
                </a14:m>
                <a:endParaRPr lang="es-MX" dirty="0"/>
              </a:p>
            </p:txBody>
          </p:sp>
        </mc:Choice>
        <mc:Fallback xmlns="">
          <p:sp>
            <p:nvSpPr>
              <p:cNvPr id="3" name="Content Placeholder 2">
                <a:extLst>
                  <a:ext uri="{FF2B5EF4-FFF2-40B4-BE49-F238E27FC236}">
                    <a16:creationId xmlns:a16="http://schemas.microsoft.com/office/drawing/2014/main" id="{335D32D6-227F-424F-894F-4EACE4FCE13C}"/>
                  </a:ext>
                </a:extLst>
              </p:cNvPr>
              <p:cNvSpPr>
                <a:spLocks noGrp="1" noRot="1" noChangeAspect="1" noMove="1" noResize="1" noEditPoints="1" noAdjustHandles="1" noChangeArrowheads="1" noChangeShapeType="1" noTextEdit="1"/>
              </p:cNvSpPr>
              <p:nvPr>
                <p:ph idx="1"/>
              </p:nvPr>
            </p:nvSpPr>
            <p:spPr>
              <a:blipFill>
                <a:blip r:embed="rId2"/>
                <a:stretch>
                  <a:fillRect l="-1217" t="-2241" r="-1159"/>
                </a:stretch>
              </a:blipFill>
            </p:spPr>
            <p:txBody>
              <a:bodyPr/>
              <a:lstStyle/>
              <a:p>
                <a:r>
                  <a:rPr lang="es-MX">
                    <a:noFill/>
                  </a:rPr>
                  <a:t> </a:t>
                </a:r>
              </a:p>
            </p:txBody>
          </p:sp>
        </mc:Fallback>
      </mc:AlternateContent>
    </p:spTree>
    <p:extLst>
      <p:ext uri="{BB962C8B-B14F-4D97-AF65-F5344CB8AC3E}">
        <p14:creationId xmlns:p14="http://schemas.microsoft.com/office/powerpoint/2010/main" val="2726354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6BEC-15F1-4791-BA76-515A18D94B86}"/>
              </a:ext>
            </a:extLst>
          </p:cNvPr>
          <p:cNvSpPr>
            <a:spLocks noGrp="1"/>
          </p:cNvSpPr>
          <p:nvPr>
            <p:ph type="title"/>
          </p:nvPr>
        </p:nvSpPr>
        <p:spPr/>
        <p:txBody>
          <a:bodyPr/>
          <a:lstStyle/>
          <a:p>
            <a:r>
              <a:rPr lang="es-ES" dirty="0"/>
              <a:t>Desventajas</a:t>
            </a:r>
            <a:endParaRPr lang="es-MX" dirty="0"/>
          </a:p>
        </p:txBody>
      </p:sp>
      <p:sp>
        <p:nvSpPr>
          <p:cNvPr id="3" name="Content Placeholder 2">
            <a:extLst>
              <a:ext uri="{FF2B5EF4-FFF2-40B4-BE49-F238E27FC236}">
                <a16:creationId xmlns:a16="http://schemas.microsoft.com/office/drawing/2014/main" id="{BD10E6A6-FDA6-40B2-9C2D-85D9F4171FF3}"/>
              </a:ext>
            </a:extLst>
          </p:cNvPr>
          <p:cNvSpPr>
            <a:spLocks noGrp="1"/>
          </p:cNvSpPr>
          <p:nvPr>
            <p:ph idx="1"/>
          </p:nvPr>
        </p:nvSpPr>
        <p:spPr/>
        <p:txBody>
          <a:bodyPr/>
          <a:lstStyle/>
          <a:p>
            <a:pPr algn="just"/>
            <a:r>
              <a:rPr lang="es-ES" dirty="0"/>
              <a:t>Imposibilidad de obtener velocidades estables debido a la compresibilidad del aire</a:t>
            </a:r>
          </a:p>
          <a:p>
            <a:r>
              <a:rPr lang="es-ES" dirty="0"/>
              <a:t>Altos costos de la energía neumática</a:t>
            </a:r>
          </a:p>
          <a:p>
            <a:r>
              <a:rPr lang="es-ES" dirty="0"/>
              <a:t>Posibles fugas que reducen el rendimiento</a:t>
            </a:r>
          </a:p>
          <a:p>
            <a:endParaRPr lang="es-MX" dirty="0"/>
          </a:p>
        </p:txBody>
      </p:sp>
    </p:spTree>
    <p:extLst>
      <p:ext uri="{BB962C8B-B14F-4D97-AF65-F5344CB8AC3E}">
        <p14:creationId xmlns:p14="http://schemas.microsoft.com/office/powerpoint/2010/main" val="3396194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9B5A-B947-4E9D-9E35-BB4A8903A9FB}"/>
              </a:ext>
            </a:extLst>
          </p:cNvPr>
          <p:cNvSpPr>
            <a:spLocks noGrp="1"/>
          </p:cNvSpPr>
          <p:nvPr>
            <p:ph type="title"/>
          </p:nvPr>
        </p:nvSpPr>
        <p:spPr>
          <a:xfrm>
            <a:off x="1005347" y="0"/>
            <a:ext cx="10515600" cy="1325563"/>
          </a:xfrm>
        </p:spPr>
        <p:txBody>
          <a:bodyPr/>
          <a:lstStyle/>
          <a:p>
            <a:pPr algn="r"/>
            <a:r>
              <a:rPr lang="es-ES" dirty="0"/>
              <a:t>Requerimientos</a:t>
            </a:r>
            <a:endParaRPr lang="es-MX" dirty="0"/>
          </a:p>
        </p:txBody>
      </p:sp>
      <p:sp>
        <p:nvSpPr>
          <p:cNvPr id="3" name="Content Placeholder 2">
            <a:extLst>
              <a:ext uri="{FF2B5EF4-FFF2-40B4-BE49-F238E27FC236}">
                <a16:creationId xmlns:a16="http://schemas.microsoft.com/office/drawing/2014/main" id="{224B9B6E-ADA4-473C-B7E9-4EEB3EC316F1}"/>
              </a:ext>
            </a:extLst>
          </p:cNvPr>
          <p:cNvSpPr>
            <a:spLocks noGrp="1"/>
          </p:cNvSpPr>
          <p:nvPr>
            <p:ph idx="1"/>
          </p:nvPr>
        </p:nvSpPr>
        <p:spPr>
          <a:xfrm>
            <a:off x="916857" y="1013077"/>
            <a:ext cx="10774400" cy="2415923"/>
          </a:xfrm>
        </p:spPr>
        <p:txBody>
          <a:bodyPr>
            <a:normAutofit fontScale="62500" lnSpcReduction="20000"/>
          </a:bodyPr>
          <a:lstStyle/>
          <a:p>
            <a:pPr marL="0" indent="0" algn="just">
              <a:lnSpc>
                <a:spcPct val="170000"/>
              </a:lnSpc>
              <a:buNone/>
            </a:pPr>
            <a:r>
              <a:rPr lang="es-ES" dirty="0"/>
              <a:t>La neumática precisa de una estación de generación y preparación del aire comprimido formada por un compresor de aire, un depósito, un sistema de preparación del aire (filtro, lubricador y regulador de presión), una red de tuberías para llegar al utilizador y un conjunto de preparación del aire para cada dispositivo neumático individual</a:t>
            </a:r>
          </a:p>
          <a:p>
            <a:pPr marL="0" indent="0" algn="just">
              <a:lnSpc>
                <a:spcPct val="170000"/>
              </a:lnSpc>
              <a:buNone/>
            </a:pPr>
            <a:r>
              <a:rPr lang="es-MX" dirty="0">
                <a:hlinkClick r:id="rId2"/>
              </a:rPr>
              <a:t>https://www.youtube.com/watch?v=lBARBZNLxQI</a:t>
            </a:r>
            <a:endParaRPr lang="es-MX" dirty="0"/>
          </a:p>
          <a:p>
            <a:pPr marL="0" indent="0" algn="just">
              <a:lnSpc>
                <a:spcPct val="170000"/>
              </a:lnSpc>
              <a:buNone/>
            </a:pPr>
            <a:endParaRPr lang="es-MX" dirty="0"/>
          </a:p>
        </p:txBody>
      </p:sp>
      <p:pic>
        <p:nvPicPr>
          <p:cNvPr id="5" name="Picture 4" descr="Diagram&#10;&#10;Description automatically generated">
            <a:extLst>
              <a:ext uri="{FF2B5EF4-FFF2-40B4-BE49-F238E27FC236}">
                <a16:creationId xmlns:a16="http://schemas.microsoft.com/office/drawing/2014/main" id="{8FD789B1-DEFE-4904-AC2A-A311F166F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708" y="3290839"/>
            <a:ext cx="7344697" cy="3567161"/>
          </a:xfrm>
          <a:prstGeom prst="rect">
            <a:avLst/>
          </a:prstGeom>
        </p:spPr>
      </p:pic>
    </p:spTree>
    <p:extLst>
      <p:ext uri="{BB962C8B-B14F-4D97-AF65-F5344CB8AC3E}">
        <p14:creationId xmlns:p14="http://schemas.microsoft.com/office/powerpoint/2010/main" val="31277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F6D-C4AD-4C91-AABF-858D3798056A}"/>
              </a:ext>
            </a:extLst>
          </p:cNvPr>
          <p:cNvSpPr>
            <a:spLocks noGrp="1"/>
          </p:cNvSpPr>
          <p:nvPr>
            <p:ph type="title"/>
          </p:nvPr>
        </p:nvSpPr>
        <p:spPr/>
        <p:txBody>
          <a:bodyPr/>
          <a:lstStyle/>
          <a:p>
            <a:pPr algn="r"/>
            <a:r>
              <a:rPr lang="es-MX" dirty="0"/>
              <a:t>ACTUADORES NEUMÁTICOS</a:t>
            </a:r>
          </a:p>
        </p:txBody>
      </p:sp>
      <p:sp>
        <p:nvSpPr>
          <p:cNvPr id="3" name="Content Placeholder 2">
            <a:extLst>
              <a:ext uri="{FF2B5EF4-FFF2-40B4-BE49-F238E27FC236}">
                <a16:creationId xmlns:a16="http://schemas.microsoft.com/office/drawing/2014/main" id="{03A89FF0-CC2E-4529-B598-EA3E9025CE3F}"/>
              </a:ext>
            </a:extLst>
          </p:cNvPr>
          <p:cNvSpPr>
            <a:spLocks noGrp="1"/>
          </p:cNvSpPr>
          <p:nvPr>
            <p:ph idx="1"/>
          </p:nvPr>
        </p:nvSpPr>
        <p:spPr/>
        <p:txBody>
          <a:bodyPr>
            <a:normAutofit lnSpcReduction="10000"/>
          </a:bodyPr>
          <a:lstStyle/>
          <a:p>
            <a:pPr marL="0" indent="0" algn="just">
              <a:buNone/>
            </a:pPr>
            <a:r>
              <a:rPr lang="es-ES" dirty="0"/>
              <a:t>Los actuadores neumáticos convierten la energía del aire comprimido en trabajo mecánico generando un movimiento lineal mediante servomotores de diafragma o cilindros, o bien un movimiento giratorio con motores neumáticos.</a:t>
            </a:r>
          </a:p>
          <a:p>
            <a:pPr marL="0" indent="0" algn="just">
              <a:buNone/>
            </a:pPr>
            <a:endParaRPr lang="es-ES" dirty="0"/>
          </a:p>
          <a:p>
            <a:pPr marL="0" indent="0" algn="just">
              <a:buNone/>
            </a:pPr>
            <a:r>
              <a:rPr lang="es-ES" dirty="0"/>
              <a:t>Los cilindros neumáticos de movimiento lineal son utilizados comúnmente en aplicaciones donde la fuerza de empuje del pistón y su desplazamiento son elevados (figura 2.1). Entre los mismos se encuentran los cilindros de simple y doble efecto, el cilindro tándem, el de </a:t>
            </a:r>
            <a:r>
              <a:rPr lang="es-ES" dirty="0" err="1"/>
              <a:t>multiposición</a:t>
            </a:r>
            <a:r>
              <a:rPr lang="es-ES" dirty="0"/>
              <a:t>, el cilindro neumático guiado, el cilindro sin vástago y el cilindro neumático de impacto.</a:t>
            </a:r>
            <a:endParaRPr lang="es-MX" dirty="0"/>
          </a:p>
        </p:txBody>
      </p:sp>
    </p:spTree>
    <p:extLst>
      <p:ext uri="{BB962C8B-B14F-4D97-AF65-F5344CB8AC3E}">
        <p14:creationId xmlns:p14="http://schemas.microsoft.com/office/powerpoint/2010/main" val="210122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7935-553B-4A7E-8AFA-A001D78517D3}"/>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E94AB776-8216-45E0-BE55-41ABCBFCA700}"/>
              </a:ext>
            </a:extLst>
          </p:cNvPr>
          <p:cNvSpPr>
            <a:spLocks noGrp="1"/>
          </p:cNvSpPr>
          <p:nvPr>
            <p:ph idx="1"/>
          </p:nvPr>
        </p:nvSpPr>
        <p:spPr/>
        <p:txBody>
          <a:bodyPr/>
          <a:lstStyle/>
          <a:p>
            <a:pPr marL="0" indent="0" algn="just">
              <a:buNone/>
            </a:pPr>
            <a:r>
              <a:rPr lang="es-ES" dirty="0"/>
              <a:t>Los actuadores neumáticos de movimiento giratorio pueden ser: Cilindro giratorio de pistón-cremallera–piñón y de dos pistones con dos cremalleras en los que el movimiento lineal del pistón es transformado en un movimiento giratorio mediante un conjunto de piñón y cremallera y Cilindro de aletas giratorias de doble efecto para ángulos</a:t>
            </a:r>
          </a:p>
          <a:p>
            <a:pPr marL="0" indent="0" algn="just">
              <a:buNone/>
            </a:pPr>
            <a:r>
              <a:rPr lang="es-ES" dirty="0"/>
              <a:t>entre 0° y 270°.</a:t>
            </a:r>
          </a:p>
          <a:p>
            <a:pPr marL="0" indent="0" algn="just">
              <a:buNone/>
            </a:pPr>
            <a:endParaRPr lang="es-ES" dirty="0"/>
          </a:p>
          <a:p>
            <a:pPr marL="0" indent="0" algn="just">
              <a:buNone/>
            </a:pPr>
            <a:r>
              <a:rPr lang="es-MX" dirty="0">
                <a:hlinkClick r:id="rId2"/>
              </a:rPr>
              <a:t>https://www.youtube.com/watch?v=2daQY_cPCwI</a:t>
            </a:r>
            <a:endParaRPr lang="es-MX" dirty="0"/>
          </a:p>
          <a:p>
            <a:pPr marL="0" indent="0" algn="just">
              <a:buNone/>
            </a:pPr>
            <a:r>
              <a:rPr lang="es-ES" dirty="0">
                <a:hlinkClick r:id="rId3"/>
              </a:rPr>
              <a:t>https://www.youtube.com/watch?v=ooN2__pggDU</a:t>
            </a:r>
            <a:endParaRPr lang="es-MX"/>
          </a:p>
          <a:p>
            <a:pPr marL="0" indent="0" algn="just">
              <a:buNone/>
            </a:pPr>
            <a:endParaRPr lang="es-ES"/>
          </a:p>
          <a:p>
            <a:pPr marL="0" indent="0" algn="just">
              <a:buNone/>
            </a:pPr>
            <a:endParaRPr lang="es-MX" dirty="0"/>
          </a:p>
        </p:txBody>
      </p:sp>
    </p:spTree>
    <p:extLst>
      <p:ext uri="{BB962C8B-B14F-4D97-AF65-F5344CB8AC3E}">
        <p14:creationId xmlns:p14="http://schemas.microsoft.com/office/powerpoint/2010/main" val="3432580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BC84-69E7-4541-8540-307F488C2801}"/>
              </a:ext>
            </a:extLst>
          </p:cNvPr>
          <p:cNvSpPr>
            <a:spLocks noGrp="1"/>
          </p:cNvSpPr>
          <p:nvPr>
            <p:ph type="title"/>
          </p:nvPr>
        </p:nvSpPr>
        <p:spPr/>
        <p:txBody>
          <a:bodyPr/>
          <a:lstStyle/>
          <a:p>
            <a:r>
              <a:rPr lang="es-MX" dirty="0"/>
              <a:t>Cilindro neumático de movimiento lineal</a:t>
            </a:r>
          </a:p>
        </p:txBody>
      </p:sp>
      <p:sp>
        <p:nvSpPr>
          <p:cNvPr id="3" name="Content Placeholder 2">
            <a:extLst>
              <a:ext uri="{FF2B5EF4-FFF2-40B4-BE49-F238E27FC236}">
                <a16:creationId xmlns:a16="http://schemas.microsoft.com/office/drawing/2014/main" id="{9937D15A-F725-48BE-9D92-100551C88C06}"/>
              </a:ext>
            </a:extLst>
          </p:cNvPr>
          <p:cNvSpPr>
            <a:spLocks noGrp="1"/>
          </p:cNvSpPr>
          <p:nvPr>
            <p:ph idx="1"/>
          </p:nvPr>
        </p:nvSpPr>
        <p:spPr/>
        <p:txBody>
          <a:bodyPr/>
          <a:lstStyle/>
          <a:p>
            <a:pPr marL="0" indent="0" algn="just">
              <a:buNone/>
            </a:pPr>
            <a:r>
              <a:rPr lang="es-ES" dirty="0"/>
              <a:t>El cilindro neumático consiste en un cilindro cerrado con un pistón en su interior que desliza y que transmite su movimiento al exterior mediante un vástago.</a:t>
            </a:r>
          </a:p>
          <a:p>
            <a:pPr marL="0" indent="0" algn="just">
              <a:buNone/>
            </a:pPr>
            <a:r>
              <a:rPr lang="es-ES" dirty="0"/>
              <a:t>Se compone de las tapas trasera y delantera, de la camisa donde se mueve el pistón, del propio pistón, de las juntas estáticas y dinámicas del pistón y del anillo rascador que limpia el vástago de suciedad.</a:t>
            </a:r>
          </a:p>
          <a:p>
            <a:pPr marL="0" indent="0" algn="just">
              <a:buNone/>
            </a:pPr>
            <a:endParaRPr lang="es-ES" dirty="0"/>
          </a:p>
          <a:p>
            <a:pPr marL="0" indent="0">
              <a:buNone/>
            </a:pPr>
            <a:endParaRPr lang="es-MX" dirty="0"/>
          </a:p>
        </p:txBody>
      </p:sp>
    </p:spTree>
    <p:extLst>
      <p:ext uri="{BB962C8B-B14F-4D97-AF65-F5344CB8AC3E}">
        <p14:creationId xmlns:p14="http://schemas.microsoft.com/office/powerpoint/2010/main" val="2791327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4162</TotalTime>
  <Words>3168</Words>
  <Application>Microsoft Office PowerPoint</Application>
  <PresentationFormat>Panorámica</PresentationFormat>
  <Paragraphs>178</Paragraphs>
  <Slides>44</Slides>
  <Notes>0</Notes>
  <HiddenSlides>1</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44</vt:i4>
      </vt:variant>
    </vt:vector>
  </HeadingPairs>
  <TitlesOfParts>
    <vt:vector size="50" baseType="lpstr">
      <vt:lpstr>Arial</vt:lpstr>
      <vt:lpstr>Calibri</vt:lpstr>
      <vt:lpstr>Calibri Light</vt:lpstr>
      <vt:lpstr>Cambria Math</vt:lpstr>
      <vt:lpstr>Times New Roman</vt:lpstr>
      <vt:lpstr>Office Theme</vt:lpstr>
      <vt:lpstr>Diplomado: Automatización y mecatrónica  </vt:lpstr>
      <vt:lpstr>Definición de Neumática </vt:lpstr>
      <vt:lpstr>Aplicaciones</vt:lpstr>
      <vt:lpstr>Ventajas</vt:lpstr>
      <vt:lpstr>Desventajas</vt:lpstr>
      <vt:lpstr>Requerimientos</vt:lpstr>
      <vt:lpstr>ACTUADORES NEUMÁTICOS</vt:lpstr>
      <vt:lpstr>Presentación de PowerPoint</vt:lpstr>
      <vt:lpstr>Cilindro neumático de movimiento lineal</vt:lpstr>
      <vt:lpstr>Esquema de Actuador Lineal </vt:lpstr>
      <vt:lpstr>Tipos de Actuadores Lineales </vt:lpstr>
      <vt:lpstr>Válvulas de Vías </vt:lpstr>
      <vt:lpstr>Instalaciones</vt:lpstr>
      <vt:lpstr>Presentación de PowerPoint</vt:lpstr>
      <vt:lpstr>Presentación de PowerPoint</vt:lpstr>
      <vt:lpstr>Diagrama desplazamiento Face_Ejercicio 1. </vt:lpstr>
      <vt:lpstr>Diagrama de movimientos</vt:lpstr>
      <vt:lpstr>Diagrama Desplazamiento-Fase</vt:lpstr>
      <vt:lpstr>Construcción de Diagrama en Fluid-Sim </vt:lpstr>
      <vt:lpstr>Presentación de PowerPoint</vt:lpstr>
      <vt:lpstr>Presentación de PowerPoint</vt:lpstr>
      <vt:lpstr>Inserción de Indicador de Final de Carrera en FluidSim </vt:lpstr>
      <vt:lpstr>Identificación de Final de Carrera en Válvula 3/2 vías </vt:lpstr>
      <vt:lpstr>Configuración de Accionamiento Neumático</vt:lpstr>
      <vt:lpstr>Ejercicio 1</vt:lpstr>
      <vt:lpstr>1. Circuito Neumático</vt:lpstr>
      <vt:lpstr>Presentación de PowerPoint</vt:lpstr>
      <vt:lpstr>Notación de Movimiento para actuadores </vt:lpstr>
      <vt:lpstr>Ejercicio 1.2. Marcado de Piezas </vt:lpstr>
      <vt:lpstr>Presentación de PowerPoint</vt:lpstr>
      <vt:lpstr>Secuencia de Control</vt:lpstr>
      <vt:lpstr>Circuito de Potencia</vt:lpstr>
      <vt:lpstr>Circuito de Control </vt:lpstr>
      <vt:lpstr>Ejercicio 2</vt:lpstr>
      <vt:lpstr>Ejercicio 3 </vt:lpstr>
      <vt:lpstr>Ejercicio 4</vt:lpstr>
      <vt:lpstr>Presentación de PowerPoint</vt:lpstr>
      <vt:lpstr>Método Cascada para conflicto de señales </vt:lpstr>
      <vt:lpstr>Eliminación de los conflictos de señal </vt:lpstr>
      <vt:lpstr>Presentación de PowerPoint</vt:lpstr>
      <vt:lpstr>Presentación de PowerPoint</vt:lpstr>
      <vt:lpstr>Desarrollar el siguiente circuito con método cascada incluyendo su diagrama de desplazamiento-fase</vt:lpstr>
      <vt:lpstr>Solución </vt:lpstr>
      <vt:lpstr>Cálculo de los cilindros neumáticos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LOPEZ SESENES ROY</dc:creator>
  <cp:lastModifiedBy>LOPEZ SESENES ROY</cp:lastModifiedBy>
  <cp:revision>2</cp:revision>
  <dcterms:created xsi:type="dcterms:W3CDTF">2021-10-01T14:24:08Z</dcterms:created>
  <dcterms:modified xsi:type="dcterms:W3CDTF">2022-10-08T01:03:48Z</dcterms:modified>
</cp:coreProperties>
</file>